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256" r:id="rId5"/>
    <p:sldId id="3937" r:id="rId6"/>
    <p:sldId id="3939" r:id="rId7"/>
    <p:sldId id="3938" r:id="rId8"/>
    <p:sldId id="315" r:id="rId9"/>
    <p:sldId id="318" r:id="rId10"/>
    <p:sldId id="270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937" userDrawn="1">
          <p15:clr>
            <a:srgbClr val="A4A3A4"/>
          </p15:clr>
        </p15:guide>
        <p15:guide id="3" pos="6743" userDrawn="1">
          <p15:clr>
            <a:srgbClr val="A4A3A4"/>
          </p15:clr>
        </p15:guide>
        <p15:guide id="4" orient="horz" pos="640" userDrawn="1">
          <p15:clr>
            <a:srgbClr val="A4A3A4"/>
          </p15:clr>
        </p15:guide>
        <p15:guide id="5" orient="horz" pos="3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A38B"/>
    <a:srgbClr val="005D8B"/>
    <a:srgbClr val="0088B3"/>
    <a:srgbClr val="031D76"/>
    <a:srgbClr val="46A7B6"/>
    <a:srgbClr val="4B4B4B"/>
    <a:srgbClr val="89959C"/>
    <a:srgbClr val="868685"/>
    <a:srgbClr val="FABE1E"/>
    <a:srgbClr val="E6DC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257650-897B-3E4E-80E7-FE6600D0A5F0}" v="90" dt="2026-10-06T12:20:42.7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1"/>
    <p:restoredTop sz="94606"/>
  </p:normalViewPr>
  <p:slideViewPr>
    <p:cSldViewPr snapToGrid="0">
      <p:cViewPr>
        <p:scale>
          <a:sx n="210" d="100"/>
          <a:sy n="210" d="100"/>
        </p:scale>
        <p:origin x="-2864" y="-4200"/>
      </p:cViewPr>
      <p:guideLst>
        <p:guide orient="horz" pos="2160"/>
        <p:guide pos="937"/>
        <p:guide pos="6743"/>
        <p:guide orient="horz" pos="640"/>
        <p:guide orient="horz" pos="3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 CORRE Pierre (SNCF RESEAU / DIRECTION GENERALE OPI / DG OPI DTEL I&amp;S IGINF-AS)" userId="77b85d76-1704-4f35-bc98-046695807b80" providerId="ADAL" clId="{FD0ECA8F-D6DA-59B5-8FCD-778247DEC053}"/>
    <pc:docChg chg="undo custSel delSld modSld">
      <pc:chgData name="LE CORRE Pierre (SNCF RESEAU / DIRECTION GENERALE OPI / DG OPI DTEL I&amp;S IGINF-AS)" userId="77b85d76-1704-4f35-bc98-046695807b80" providerId="ADAL" clId="{FD0ECA8F-D6DA-59B5-8FCD-778247DEC053}" dt="2026-10-06T12:20:42.742" v="126" actId="1076"/>
      <pc:docMkLst>
        <pc:docMk/>
      </pc:docMkLst>
      <pc:sldChg chg="addSp delSp modSp mod">
        <pc:chgData name="LE CORRE Pierre (SNCF RESEAU / DIRECTION GENERALE OPI / DG OPI DTEL I&amp;S IGINF-AS)" userId="77b85d76-1704-4f35-bc98-046695807b80" providerId="ADAL" clId="{FD0ECA8F-D6DA-59B5-8FCD-778247DEC053}" dt="2026-10-06T12:20:42.742" v="126" actId="1076"/>
        <pc:sldMkLst>
          <pc:docMk/>
          <pc:sldMk cId="3107062959" sldId="270"/>
        </pc:sldMkLst>
        <pc:spChg chg="add del mod">
          <ac:chgData name="LE CORRE Pierre (SNCF RESEAU / DIRECTION GENERALE OPI / DG OPI DTEL I&amp;S IGINF-AS)" userId="77b85d76-1704-4f35-bc98-046695807b80" providerId="ADAL" clId="{FD0ECA8F-D6DA-59B5-8FCD-778247DEC053}" dt="2026-10-06T12:17:28.250" v="26" actId="478"/>
          <ac:spMkLst>
            <pc:docMk/>
            <pc:sldMk cId="3107062959" sldId="270"/>
            <ac:spMk id="3" creationId="{51145268-585A-F491-961D-9BB66B758947}"/>
          </ac:spMkLst>
        </pc:spChg>
        <pc:spChg chg="add mod">
          <ac:chgData name="LE CORRE Pierre (SNCF RESEAU / DIRECTION GENERALE OPI / DG OPI DTEL I&amp;S IGINF-AS)" userId="77b85d76-1704-4f35-bc98-046695807b80" providerId="ADAL" clId="{FD0ECA8F-D6DA-59B5-8FCD-778247DEC053}" dt="2026-10-06T12:19:01.522" v="71" actId="2085"/>
          <ac:spMkLst>
            <pc:docMk/>
            <pc:sldMk cId="3107062959" sldId="270"/>
            <ac:spMk id="6" creationId="{308503A3-8B2A-37D2-3F57-F3612B873EA3}"/>
          </ac:spMkLst>
        </pc:spChg>
        <pc:spChg chg="add mod">
          <ac:chgData name="LE CORRE Pierre (SNCF RESEAU / DIRECTION GENERALE OPI / DG OPI DTEL I&amp;S IGINF-AS)" userId="77b85d76-1704-4f35-bc98-046695807b80" providerId="ADAL" clId="{FD0ECA8F-D6DA-59B5-8FCD-778247DEC053}" dt="2026-10-06T12:19:38.607" v="104" actId="2085"/>
          <ac:spMkLst>
            <pc:docMk/>
            <pc:sldMk cId="3107062959" sldId="270"/>
            <ac:spMk id="7" creationId="{24EBCE21-AA27-2170-BC0B-6B0BBE1065C2}"/>
          </ac:spMkLst>
        </pc:spChg>
        <pc:spChg chg="add mod">
          <ac:chgData name="LE CORRE Pierre (SNCF RESEAU / DIRECTION GENERALE OPI / DG OPI DTEL I&amp;S IGINF-AS)" userId="77b85d76-1704-4f35-bc98-046695807b80" providerId="ADAL" clId="{FD0ECA8F-D6DA-59B5-8FCD-778247DEC053}" dt="2026-10-06T12:20:22.908" v="120" actId="1076"/>
          <ac:spMkLst>
            <pc:docMk/>
            <pc:sldMk cId="3107062959" sldId="270"/>
            <ac:spMk id="11" creationId="{B98CAB0A-260A-A0D4-B6C0-9D6B54199FEB}"/>
          </ac:spMkLst>
        </pc:spChg>
        <pc:picChg chg="add mod">
          <ac:chgData name="LE CORRE Pierre (SNCF RESEAU / DIRECTION GENERALE OPI / DG OPI DTEL I&amp;S IGINF-AS)" userId="77b85d76-1704-4f35-bc98-046695807b80" providerId="ADAL" clId="{FD0ECA8F-D6DA-59B5-8FCD-778247DEC053}" dt="2026-10-06T12:19:17.186" v="102" actId="1038"/>
          <ac:picMkLst>
            <pc:docMk/>
            <pc:sldMk cId="3107062959" sldId="270"/>
            <ac:picMk id="4" creationId="{4E682345-601A-4FFB-C0E8-9B9FB08AAE96}"/>
          </ac:picMkLst>
        </pc:picChg>
        <pc:picChg chg="add del mod">
          <ac:chgData name="LE CORRE Pierre (SNCF RESEAU / DIRECTION GENERALE OPI / DG OPI DTEL I&amp;S IGINF-AS)" userId="77b85d76-1704-4f35-bc98-046695807b80" providerId="ADAL" clId="{FD0ECA8F-D6DA-59B5-8FCD-778247DEC053}" dt="2026-10-06T12:17:46.647" v="29" actId="1076"/>
          <ac:picMkLst>
            <pc:docMk/>
            <pc:sldMk cId="3107062959" sldId="270"/>
            <ac:picMk id="5" creationId="{714E6029-58F3-0B68-793D-9D66DB703FD6}"/>
          </ac:picMkLst>
        </pc:picChg>
        <pc:picChg chg="add mod">
          <ac:chgData name="LE CORRE Pierre (SNCF RESEAU / DIRECTION GENERALE OPI / DG OPI DTEL I&amp;S IGINF-AS)" userId="77b85d76-1704-4f35-bc98-046695807b80" providerId="ADAL" clId="{FD0ECA8F-D6DA-59B5-8FCD-778247DEC053}" dt="2026-10-06T12:19:52.721" v="113" actId="1038"/>
          <ac:picMkLst>
            <pc:docMk/>
            <pc:sldMk cId="3107062959" sldId="270"/>
            <ac:picMk id="8" creationId="{AFE4B7E2-F21C-EB1C-9452-065EA07AD589}"/>
          </ac:picMkLst>
        </pc:picChg>
        <pc:picChg chg="add mod">
          <ac:chgData name="LE CORRE Pierre (SNCF RESEAU / DIRECTION GENERALE OPI / DG OPI DTEL I&amp;S IGINF-AS)" userId="77b85d76-1704-4f35-bc98-046695807b80" providerId="ADAL" clId="{FD0ECA8F-D6DA-59B5-8FCD-778247DEC053}" dt="2026-10-06T12:20:42.742" v="126" actId="1076"/>
          <ac:picMkLst>
            <pc:docMk/>
            <pc:sldMk cId="3107062959" sldId="270"/>
            <ac:picMk id="10" creationId="{085170EE-E5AF-C8EF-9246-1CB7FA9D790C}"/>
          </ac:picMkLst>
        </pc:picChg>
      </pc:sldChg>
      <pc:sldChg chg="del">
        <pc:chgData name="LE CORRE Pierre (SNCF RESEAU / DIRECTION GENERALE OPI / DG OPI DTEL I&amp;S IGINF-AS)" userId="77b85d76-1704-4f35-bc98-046695807b80" providerId="ADAL" clId="{FD0ECA8F-D6DA-59B5-8FCD-778247DEC053}" dt="2026-10-06T12:16:51.354" v="21" actId="2696"/>
        <pc:sldMkLst>
          <pc:docMk/>
          <pc:sldMk cId="2002225766" sldId="314"/>
        </pc:sldMkLst>
      </pc:sldChg>
      <pc:sldChg chg="modSp del mod">
        <pc:chgData name="LE CORRE Pierre (SNCF RESEAU / DIRECTION GENERALE OPI / DG OPI DTEL I&amp;S IGINF-AS)" userId="77b85d76-1704-4f35-bc98-046695807b80" providerId="ADAL" clId="{FD0ECA8F-D6DA-59B5-8FCD-778247DEC053}" dt="2026-10-06T12:16:52.564" v="22" actId="2696"/>
        <pc:sldMkLst>
          <pc:docMk/>
          <pc:sldMk cId="856135514" sldId="327"/>
        </pc:sldMkLst>
        <pc:spChg chg="mod">
          <ac:chgData name="LE CORRE Pierre (SNCF RESEAU / DIRECTION GENERALE OPI / DG OPI DTEL I&amp;S IGINF-AS)" userId="77b85d76-1704-4f35-bc98-046695807b80" providerId="ADAL" clId="{FD0ECA8F-D6DA-59B5-8FCD-778247DEC053}" dt="2026-10-06T12:07:32.132" v="1" actId="27636"/>
          <ac:spMkLst>
            <pc:docMk/>
            <pc:sldMk cId="856135514" sldId="327"/>
            <ac:spMk id="26" creationId="{F300F4CB-9F43-AC32-D277-B64DAB0473E1}"/>
          </ac:spMkLst>
        </pc:spChg>
      </pc:sldChg>
      <pc:sldChg chg="del">
        <pc:chgData name="LE CORRE Pierre (SNCF RESEAU / DIRECTION GENERALE OPI / DG OPI DTEL I&amp;S IGINF-AS)" userId="77b85d76-1704-4f35-bc98-046695807b80" providerId="ADAL" clId="{FD0ECA8F-D6DA-59B5-8FCD-778247DEC053}" dt="2026-10-06T12:16:54.740" v="23" actId="2696"/>
        <pc:sldMkLst>
          <pc:docMk/>
          <pc:sldMk cId="2537605710" sldId="3930"/>
        </pc:sldMkLst>
      </pc:sldChg>
      <pc:sldChg chg="del">
        <pc:chgData name="LE CORRE Pierre (SNCF RESEAU / DIRECTION GENERALE OPI / DG OPI DTEL I&amp;S IGINF-AS)" userId="77b85d76-1704-4f35-bc98-046695807b80" providerId="ADAL" clId="{FD0ECA8F-D6DA-59B5-8FCD-778247DEC053}" dt="2026-10-06T12:16:56.458" v="24" actId="2696"/>
        <pc:sldMkLst>
          <pc:docMk/>
          <pc:sldMk cId="2594692537" sldId="3931"/>
        </pc:sldMkLst>
      </pc:sldChg>
      <pc:sldChg chg="addSp delSp modSp mod">
        <pc:chgData name="LE CORRE Pierre (SNCF RESEAU / DIRECTION GENERALE OPI / DG OPI DTEL I&amp;S IGINF-AS)" userId="77b85d76-1704-4f35-bc98-046695807b80" providerId="ADAL" clId="{FD0ECA8F-D6DA-59B5-8FCD-778247DEC053}" dt="2026-10-06T12:16:42.552" v="20" actId="1076"/>
        <pc:sldMkLst>
          <pc:docMk/>
          <pc:sldMk cId="224366757" sldId="3937"/>
        </pc:sldMkLst>
        <pc:spChg chg="mod">
          <ac:chgData name="LE CORRE Pierre (SNCF RESEAU / DIRECTION GENERALE OPI / DG OPI DTEL I&amp;S IGINF-AS)" userId="77b85d76-1704-4f35-bc98-046695807b80" providerId="ADAL" clId="{FD0ECA8F-D6DA-59B5-8FCD-778247DEC053}" dt="2026-10-06T12:16:42.552" v="20" actId="1076"/>
          <ac:spMkLst>
            <pc:docMk/>
            <pc:sldMk cId="224366757" sldId="3937"/>
            <ac:spMk id="2" creationId="{C2AC7ADD-E73A-7C5B-06D0-6CF09AF7A57B}"/>
          </ac:spMkLst>
        </pc:spChg>
        <pc:picChg chg="add mod">
          <ac:chgData name="LE CORRE Pierre (SNCF RESEAU / DIRECTION GENERALE OPI / DG OPI DTEL I&amp;S IGINF-AS)" userId="77b85d76-1704-4f35-bc98-046695807b80" providerId="ADAL" clId="{FD0ECA8F-D6DA-59B5-8FCD-778247DEC053}" dt="2026-10-06T12:16:34.484" v="19" actId="167"/>
          <ac:picMkLst>
            <pc:docMk/>
            <pc:sldMk cId="224366757" sldId="3937"/>
            <ac:picMk id="3" creationId="{389F1561-15F6-478B-411A-DE1109285CF9}"/>
          </ac:picMkLst>
        </pc:picChg>
        <pc:picChg chg="del">
          <ac:chgData name="LE CORRE Pierre (SNCF RESEAU / DIRECTION GENERALE OPI / DG OPI DTEL I&amp;S IGINF-AS)" userId="77b85d76-1704-4f35-bc98-046695807b80" providerId="ADAL" clId="{FD0ECA8F-D6DA-59B5-8FCD-778247DEC053}" dt="2026-10-06T12:07:32.055" v="0" actId="478"/>
          <ac:picMkLst>
            <pc:docMk/>
            <pc:sldMk cId="224366757" sldId="3937"/>
            <ac:picMk id="1026" creationId="{0E1BA2F3-4C4B-1CD4-4EC5-E4558D3483C0}"/>
          </ac:picMkLst>
        </pc:picChg>
      </pc:sldChg>
      <pc:sldChg chg="addSp delSp modSp mod">
        <pc:chgData name="LE CORRE Pierre (SNCF RESEAU / DIRECTION GENERALE OPI / DG OPI DTEL I&amp;S IGINF-AS)" userId="77b85d76-1704-4f35-bc98-046695807b80" providerId="ADAL" clId="{FD0ECA8F-D6DA-59B5-8FCD-778247DEC053}" dt="2026-10-06T12:15:59.892" v="14" actId="1076"/>
        <pc:sldMkLst>
          <pc:docMk/>
          <pc:sldMk cId="91224512" sldId="3939"/>
        </pc:sldMkLst>
        <pc:spChg chg="del">
          <ac:chgData name="LE CORRE Pierre (SNCF RESEAU / DIRECTION GENERALE OPI / DG OPI DTEL I&amp;S IGINF-AS)" userId="77b85d76-1704-4f35-bc98-046695807b80" providerId="ADAL" clId="{FD0ECA8F-D6DA-59B5-8FCD-778247DEC053}" dt="2026-10-06T12:14:56.969" v="6"/>
          <ac:spMkLst>
            <pc:docMk/>
            <pc:sldMk cId="91224512" sldId="3939"/>
            <ac:spMk id="3" creationId="{0B1F05E1-6501-27A5-531A-3D92DBCF3E6F}"/>
          </ac:spMkLst>
        </pc:spChg>
        <pc:graphicFrameChg chg="add mod modGraphic">
          <ac:chgData name="LE CORRE Pierre (SNCF RESEAU / DIRECTION GENERALE OPI / DG OPI DTEL I&amp;S IGINF-AS)" userId="77b85d76-1704-4f35-bc98-046695807b80" providerId="ADAL" clId="{FD0ECA8F-D6DA-59B5-8FCD-778247DEC053}" dt="2026-10-06T12:15:59.892" v="14" actId="1076"/>
          <ac:graphicFrameMkLst>
            <pc:docMk/>
            <pc:sldMk cId="91224512" sldId="3939"/>
            <ac:graphicFrameMk id="6" creationId="{EC0E9C09-FD54-A529-C85F-51DF6DF32E3A}"/>
          </ac:graphicFrameMkLst>
        </pc:graphicFrameChg>
        <pc:picChg chg="del">
          <ac:chgData name="LE CORRE Pierre (SNCF RESEAU / DIRECTION GENERALE OPI / DG OPI DTEL I&amp;S IGINF-AS)" userId="77b85d76-1704-4f35-bc98-046695807b80" providerId="ADAL" clId="{FD0ECA8F-D6DA-59B5-8FCD-778247DEC053}" dt="2026-10-06T12:09:41.604" v="2" actId="478"/>
          <ac:picMkLst>
            <pc:docMk/>
            <pc:sldMk cId="91224512" sldId="3939"/>
            <ac:picMk id="4" creationId="{BD48FE5C-FAFA-F7CE-A698-9C506783BEDC}"/>
          </ac:picMkLst>
        </pc:picChg>
      </pc:sldChg>
      <pc:sldChg chg="delSp del mod">
        <pc:chgData name="LE CORRE Pierre (SNCF RESEAU / DIRECTION GENERALE OPI / DG OPI DTEL I&amp;S IGINF-AS)" userId="77b85d76-1704-4f35-bc98-046695807b80" providerId="ADAL" clId="{FD0ECA8F-D6DA-59B5-8FCD-778247DEC053}" dt="2026-10-06T12:16:08.084" v="15" actId="2696"/>
        <pc:sldMkLst>
          <pc:docMk/>
          <pc:sldMk cId="1772742798" sldId="3940"/>
        </pc:sldMkLst>
        <pc:picChg chg="del">
          <ac:chgData name="LE CORRE Pierre (SNCF RESEAU / DIRECTION GENERALE OPI / DG OPI DTEL I&amp;S IGINF-AS)" userId="77b85d76-1704-4f35-bc98-046695807b80" providerId="ADAL" clId="{FD0ECA8F-D6DA-59B5-8FCD-778247DEC053}" dt="2026-10-06T12:09:43.395" v="3" actId="478"/>
          <ac:picMkLst>
            <pc:docMk/>
            <pc:sldMk cId="1772742798" sldId="3940"/>
            <ac:picMk id="4" creationId="{5F97B26D-016B-CC65-6DE8-0C03E5A855B5}"/>
          </ac:picMkLst>
        </pc:picChg>
        <pc:picChg chg="del">
          <ac:chgData name="LE CORRE Pierre (SNCF RESEAU / DIRECTION GENERALE OPI / DG OPI DTEL I&amp;S IGINF-AS)" userId="77b85d76-1704-4f35-bc98-046695807b80" providerId="ADAL" clId="{FD0ECA8F-D6DA-59B5-8FCD-778247DEC053}" dt="2026-10-06T12:09:47.014" v="4" actId="478"/>
          <ac:picMkLst>
            <pc:docMk/>
            <pc:sldMk cId="1772742798" sldId="3940"/>
            <ac:picMk id="5" creationId="{4EBF2036-532F-943A-48DE-CC0D226AC650}"/>
          </ac:picMkLst>
        </pc:picChg>
      </pc:sldChg>
      <pc:sldChg chg="del">
        <pc:chgData name="LE CORRE Pierre (SNCF RESEAU / DIRECTION GENERALE OPI / DG OPI DTEL I&amp;S IGINF-AS)" userId="77b85d76-1704-4f35-bc98-046695807b80" providerId="ADAL" clId="{FD0ECA8F-D6DA-59B5-8FCD-778247DEC053}" dt="2026-10-06T12:09:48.716" v="5" actId="2696"/>
        <pc:sldMkLst>
          <pc:docMk/>
          <pc:sldMk cId="4168279513" sldId="394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EB3038-B6DF-4545-9146-D93E1A5D2E46}" type="doc">
      <dgm:prSet loTypeId="urn:microsoft.com/office/officeart/2005/8/layout/cycle6" loCatId="cycle" qsTypeId="urn:microsoft.com/office/officeart/2005/8/quickstyle/simple4" qsCatId="simple" csTypeId="urn:microsoft.com/office/officeart/2005/8/colors/accent3_1" csCatId="accent3" phldr="1"/>
      <dgm:spPr/>
      <dgm:t>
        <a:bodyPr/>
        <a:lstStyle/>
        <a:p>
          <a:endParaRPr lang="fr-FR"/>
        </a:p>
      </dgm:t>
    </dgm:pt>
    <dgm:pt modelId="{D2F3B0B2-8487-4082-ADE0-68B4A3CBA220}" type="pres">
      <dgm:prSet presAssocID="{C2EB3038-B6DF-4545-9146-D93E1A5D2E46}" presName="cycle" presStyleCnt="0">
        <dgm:presLayoutVars>
          <dgm:dir/>
          <dgm:resizeHandles val="exact"/>
        </dgm:presLayoutVars>
      </dgm:prSet>
      <dgm:spPr/>
    </dgm:pt>
  </dgm:ptLst>
  <dgm:cxnLst>
    <dgm:cxn modelId="{2F967FE9-9F59-44AB-BE33-08A7920F9A3D}" type="presOf" srcId="{C2EB3038-B6DF-4545-9146-D93E1A5D2E46}" destId="{D2F3B0B2-8487-4082-ADE0-68B4A3CBA220}" srcOrd="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916DBD-6AE2-44A2-B264-BCD7F701C401}" type="doc">
      <dgm:prSet loTypeId="urn:microsoft.com/office/officeart/2008/layout/VerticalCurvedList" loCatId="list" qsTypeId="urn:microsoft.com/office/officeart/2005/8/quickstyle/simple4" qsCatId="simple" csTypeId="urn:microsoft.com/office/officeart/2005/8/colors/accent3_1" csCatId="accent3" phldr="1"/>
      <dgm:spPr/>
      <dgm:t>
        <a:bodyPr/>
        <a:lstStyle/>
        <a:p>
          <a:endParaRPr lang="fr-FR"/>
        </a:p>
      </dgm:t>
    </dgm:pt>
    <dgm:pt modelId="{45BE22D4-8F86-49F0-B48E-B82BC2EE13E8}">
      <dgm:prSet phldrT="[Texte]"/>
      <dgm:spPr/>
      <dgm:t>
        <a:bodyPr/>
        <a:lstStyle/>
        <a:p>
          <a:pPr algn="just"/>
          <a:r>
            <a:rPr lang="en-US" b="1"/>
            <a:t>Obj1: </a:t>
          </a:r>
          <a:r>
            <a:rPr lang="en-US"/>
            <a:t>Definition of the applications requirements and specific railway scenarios for the use of a combination of satellite and terrestrial radio access technologies</a:t>
          </a:r>
          <a:endParaRPr lang="fr-FR"/>
        </a:p>
      </dgm:t>
    </dgm:pt>
    <dgm:pt modelId="{B74EC034-CD1D-4F9E-96C1-ACB147426C34}" type="parTrans" cxnId="{DC74973D-183B-468C-8B2B-34DD070FBD81}">
      <dgm:prSet/>
      <dgm:spPr/>
      <dgm:t>
        <a:bodyPr/>
        <a:lstStyle/>
        <a:p>
          <a:endParaRPr lang="fr-FR"/>
        </a:p>
      </dgm:t>
    </dgm:pt>
    <dgm:pt modelId="{43FE4F61-4BF7-4CBA-AE45-507F96450E2F}" type="sibTrans" cxnId="{DC74973D-183B-468C-8B2B-34DD070FBD81}">
      <dgm:prSet/>
      <dgm:spPr/>
      <dgm:t>
        <a:bodyPr/>
        <a:lstStyle/>
        <a:p>
          <a:endParaRPr lang="fr-FR"/>
        </a:p>
      </dgm:t>
    </dgm:pt>
    <dgm:pt modelId="{FA3EE7E2-0909-49BE-A0CC-12EF81777941}">
      <dgm:prSet phldrT="[Texte]"/>
      <dgm:spPr/>
      <dgm:t>
        <a:bodyPr/>
        <a:lstStyle/>
        <a:p>
          <a:pPr algn="just"/>
          <a:r>
            <a:rPr lang="en-US" b="1"/>
            <a:t>Obj2: </a:t>
          </a:r>
          <a:r>
            <a:rPr lang="en-US"/>
            <a:t>Design, implementation, and validation of innovative solution for seamless handover between 5G terrestrial network, Satellite link and GSM-R</a:t>
          </a:r>
          <a:endParaRPr lang="fr-FR"/>
        </a:p>
      </dgm:t>
    </dgm:pt>
    <dgm:pt modelId="{763A8D45-4C14-4883-87F5-36D74193814A}" type="parTrans" cxnId="{6D2D2F44-55AC-4A9A-B2C1-BE56F6AB09E3}">
      <dgm:prSet/>
      <dgm:spPr/>
      <dgm:t>
        <a:bodyPr/>
        <a:lstStyle/>
        <a:p>
          <a:endParaRPr lang="fr-FR"/>
        </a:p>
      </dgm:t>
    </dgm:pt>
    <dgm:pt modelId="{F0758AC7-3218-4643-89E1-CD4C342C05C9}" type="sibTrans" cxnId="{6D2D2F44-55AC-4A9A-B2C1-BE56F6AB09E3}">
      <dgm:prSet/>
      <dgm:spPr/>
      <dgm:t>
        <a:bodyPr/>
        <a:lstStyle/>
        <a:p>
          <a:endParaRPr lang="fr-FR"/>
        </a:p>
      </dgm:t>
    </dgm:pt>
    <dgm:pt modelId="{2138CCE1-12D6-4BDD-8CFA-921B8159BE8D}">
      <dgm:prSet phldrT="[Texte]"/>
      <dgm:spPr/>
      <dgm:t>
        <a:bodyPr/>
        <a:lstStyle/>
        <a:p>
          <a:pPr algn="just"/>
          <a:r>
            <a:rPr lang="en-US" b="1"/>
            <a:t>Obj3: </a:t>
          </a:r>
          <a:r>
            <a:rPr lang="en-US"/>
            <a:t>Analysis of the cybersecurity risks associated to the use of satellite communications for critical and noncritical </a:t>
          </a:r>
          <a:r>
            <a:rPr lang="fr-FR"/>
            <a:t>railway applications.</a:t>
          </a:r>
        </a:p>
      </dgm:t>
    </dgm:pt>
    <dgm:pt modelId="{A84EEC16-4620-443F-83B3-E1735B0B0E35}" type="parTrans" cxnId="{A17A0B4B-9403-43BD-A100-59BDBF5DCF36}">
      <dgm:prSet/>
      <dgm:spPr/>
      <dgm:t>
        <a:bodyPr/>
        <a:lstStyle/>
        <a:p>
          <a:endParaRPr lang="fr-FR"/>
        </a:p>
      </dgm:t>
    </dgm:pt>
    <dgm:pt modelId="{0405A597-0843-4ACF-BABE-1C1A07FA304C}" type="sibTrans" cxnId="{A17A0B4B-9403-43BD-A100-59BDBF5DCF36}">
      <dgm:prSet/>
      <dgm:spPr/>
      <dgm:t>
        <a:bodyPr/>
        <a:lstStyle/>
        <a:p>
          <a:endParaRPr lang="fr-FR"/>
        </a:p>
      </dgm:t>
    </dgm:pt>
    <dgm:pt modelId="{25CEDD12-673D-4F65-8BEF-277B21F4DDCE}">
      <dgm:prSet phldrT="[Texte]"/>
      <dgm:spPr/>
      <dgm:t>
        <a:bodyPr/>
        <a:lstStyle/>
        <a:p>
          <a:pPr algn="just"/>
          <a:r>
            <a:rPr lang="en-US" b="1"/>
            <a:t>Obj4: </a:t>
          </a:r>
          <a:r>
            <a:rPr lang="en-US"/>
            <a:t>Design, implementation, and evaluation of Edge Computing technology for critical railway applications in the context of satellite communications</a:t>
          </a:r>
          <a:endParaRPr lang="fr-FR"/>
        </a:p>
      </dgm:t>
    </dgm:pt>
    <dgm:pt modelId="{F787B3C3-7E89-461A-AABF-36D7FBFD75EC}" type="parTrans" cxnId="{AC3DD2CC-8D10-4DE2-B063-B5D93C303B99}">
      <dgm:prSet/>
      <dgm:spPr/>
      <dgm:t>
        <a:bodyPr/>
        <a:lstStyle/>
        <a:p>
          <a:endParaRPr lang="fr-FR"/>
        </a:p>
      </dgm:t>
    </dgm:pt>
    <dgm:pt modelId="{EC4EAC1C-B5B5-4968-8D00-CEB1BB100C77}" type="sibTrans" cxnId="{AC3DD2CC-8D10-4DE2-B063-B5D93C303B99}">
      <dgm:prSet/>
      <dgm:spPr/>
      <dgm:t>
        <a:bodyPr/>
        <a:lstStyle/>
        <a:p>
          <a:endParaRPr lang="fr-FR"/>
        </a:p>
      </dgm:t>
    </dgm:pt>
    <dgm:pt modelId="{8B7CD947-4594-4FE5-8880-5EFC39350A86}">
      <dgm:prSet phldrT="[Texte]"/>
      <dgm:spPr/>
      <dgm:t>
        <a:bodyPr/>
        <a:lstStyle/>
        <a:p>
          <a:pPr algn="just"/>
          <a:r>
            <a:rPr lang="en-US" b="1"/>
            <a:t>Obj5: </a:t>
          </a:r>
          <a:r>
            <a:rPr lang="en-US"/>
            <a:t>Development and integration of the different bricks for the S5LECT Testing Lab</a:t>
          </a:r>
          <a:endParaRPr lang="fr-FR"/>
        </a:p>
      </dgm:t>
    </dgm:pt>
    <dgm:pt modelId="{BA2C60F7-DB2C-4FF9-A8AB-BEBF4B9C2B35}" type="parTrans" cxnId="{D2957609-7EAB-491E-A5FF-785F6E5B9F96}">
      <dgm:prSet/>
      <dgm:spPr/>
      <dgm:t>
        <a:bodyPr/>
        <a:lstStyle/>
        <a:p>
          <a:endParaRPr lang="fr-FR"/>
        </a:p>
      </dgm:t>
    </dgm:pt>
    <dgm:pt modelId="{C09D3214-5673-4F5C-8E88-4BBABC3573D0}" type="sibTrans" cxnId="{D2957609-7EAB-491E-A5FF-785F6E5B9F96}">
      <dgm:prSet/>
      <dgm:spPr/>
      <dgm:t>
        <a:bodyPr/>
        <a:lstStyle/>
        <a:p>
          <a:endParaRPr lang="fr-FR"/>
        </a:p>
      </dgm:t>
    </dgm:pt>
    <dgm:pt modelId="{F4D0D775-E946-4852-9B92-CEF5CEC8023C}">
      <dgm:prSet phldrT="[Texte]"/>
      <dgm:spPr/>
      <dgm:t>
        <a:bodyPr/>
        <a:lstStyle/>
        <a:p>
          <a:pPr algn="just"/>
          <a:r>
            <a:rPr lang="en-US" b="1"/>
            <a:t>Obj6: </a:t>
          </a:r>
          <a:r>
            <a:rPr lang="en-US"/>
            <a:t>Proof of concept of the technical solution in the S5LECT laboratory</a:t>
          </a:r>
          <a:endParaRPr lang="fr-FR"/>
        </a:p>
      </dgm:t>
    </dgm:pt>
    <dgm:pt modelId="{27C6E639-2012-4B02-9AE5-C350DBF08E15}" type="parTrans" cxnId="{6B2D6154-8D9E-4937-A88C-40108D3DCE8D}">
      <dgm:prSet/>
      <dgm:spPr/>
      <dgm:t>
        <a:bodyPr/>
        <a:lstStyle/>
        <a:p>
          <a:endParaRPr lang="fr-FR"/>
        </a:p>
      </dgm:t>
    </dgm:pt>
    <dgm:pt modelId="{7C6DEBA0-4BA3-4234-BE40-B89BEF742B31}" type="sibTrans" cxnId="{6B2D6154-8D9E-4937-A88C-40108D3DCE8D}">
      <dgm:prSet/>
      <dgm:spPr/>
      <dgm:t>
        <a:bodyPr/>
        <a:lstStyle/>
        <a:p>
          <a:endParaRPr lang="fr-FR"/>
        </a:p>
      </dgm:t>
    </dgm:pt>
    <dgm:pt modelId="{37C0F970-8D70-4AFB-BD7C-83797A161FF3}" type="pres">
      <dgm:prSet presAssocID="{4B916DBD-6AE2-44A2-B264-BCD7F701C401}" presName="Name0" presStyleCnt="0">
        <dgm:presLayoutVars>
          <dgm:chMax val="7"/>
          <dgm:chPref val="7"/>
          <dgm:dir/>
        </dgm:presLayoutVars>
      </dgm:prSet>
      <dgm:spPr/>
    </dgm:pt>
    <dgm:pt modelId="{24934BAB-5FB5-486D-9665-721847AC7727}" type="pres">
      <dgm:prSet presAssocID="{4B916DBD-6AE2-44A2-B264-BCD7F701C401}" presName="Name1" presStyleCnt="0"/>
      <dgm:spPr/>
    </dgm:pt>
    <dgm:pt modelId="{DF37FE2C-DD46-403C-8D7B-7EB2ED44D781}" type="pres">
      <dgm:prSet presAssocID="{4B916DBD-6AE2-44A2-B264-BCD7F701C401}" presName="cycle" presStyleCnt="0"/>
      <dgm:spPr/>
    </dgm:pt>
    <dgm:pt modelId="{C6931407-97ED-45DA-915F-7E5B63D68154}" type="pres">
      <dgm:prSet presAssocID="{4B916DBD-6AE2-44A2-B264-BCD7F701C401}" presName="srcNode" presStyleLbl="node1" presStyleIdx="0" presStyleCnt="6"/>
      <dgm:spPr/>
    </dgm:pt>
    <dgm:pt modelId="{92116B36-FDC7-4017-A8EA-C583C98837B3}" type="pres">
      <dgm:prSet presAssocID="{4B916DBD-6AE2-44A2-B264-BCD7F701C401}" presName="conn" presStyleLbl="parChTrans1D2" presStyleIdx="0" presStyleCnt="1"/>
      <dgm:spPr/>
    </dgm:pt>
    <dgm:pt modelId="{C30B4E66-0F3F-43C8-83AA-C54113479EC7}" type="pres">
      <dgm:prSet presAssocID="{4B916DBD-6AE2-44A2-B264-BCD7F701C401}" presName="extraNode" presStyleLbl="node1" presStyleIdx="0" presStyleCnt="6"/>
      <dgm:spPr/>
    </dgm:pt>
    <dgm:pt modelId="{FCD7F7C6-930C-4288-AECD-D3E0EBAC0248}" type="pres">
      <dgm:prSet presAssocID="{4B916DBD-6AE2-44A2-B264-BCD7F701C401}" presName="dstNode" presStyleLbl="node1" presStyleIdx="0" presStyleCnt="6"/>
      <dgm:spPr/>
    </dgm:pt>
    <dgm:pt modelId="{24AD98EB-A44F-4ED0-B26E-0F07B26AD482}" type="pres">
      <dgm:prSet presAssocID="{45BE22D4-8F86-49F0-B48E-B82BC2EE13E8}" presName="text_1" presStyleLbl="node1" presStyleIdx="0" presStyleCnt="6">
        <dgm:presLayoutVars>
          <dgm:bulletEnabled val="1"/>
        </dgm:presLayoutVars>
      </dgm:prSet>
      <dgm:spPr/>
    </dgm:pt>
    <dgm:pt modelId="{9C7248DE-1AE2-4DCB-AD4A-812538F55502}" type="pres">
      <dgm:prSet presAssocID="{45BE22D4-8F86-49F0-B48E-B82BC2EE13E8}" presName="accent_1" presStyleCnt="0"/>
      <dgm:spPr/>
    </dgm:pt>
    <dgm:pt modelId="{D8CB6937-7F9F-482B-A0C4-2E0420BCA1A3}" type="pres">
      <dgm:prSet presAssocID="{45BE22D4-8F86-49F0-B48E-B82BC2EE13E8}" presName="accentRepeatNode" presStyleLbl="solidFgAcc1" presStyleIdx="0" presStyleCnt="6"/>
      <dgm:spPr/>
    </dgm:pt>
    <dgm:pt modelId="{D57491E8-E383-401E-9D53-EA5D648B0C98}" type="pres">
      <dgm:prSet presAssocID="{FA3EE7E2-0909-49BE-A0CC-12EF81777941}" presName="text_2" presStyleLbl="node1" presStyleIdx="1" presStyleCnt="6">
        <dgm:presLayoutVars>
          <dgm:bulletEnabled val="1"/>
        </dgm:presLayoutVars>
      </dgm:prSet>
      <dgm:spPr/>
    </dgm:pt>
    <dgm:pt modelId="{E8FC577D-1D9E-47C5-80F3-6981B55BBD44}" type="pres">
      <dgm:prSet presAssocID="{FA3EE7E2-0909-49BE-A0CC-12EF81777941}" presName="accent_2" presStyleCnt="0"/>
      <dgm:spPr/>
    </dgm:pt>
    <dgm:pt modelId="{B88C72D4-8FE2-49D0-9949-B232D21A986F}" type="pres">
      <dgm:prSet presAssocID="{FA3EE7E2-0909-49BE-A0CC-12EF81777941}" presName="accentRepeatNode" presStyleLbl="solidFgAcc1" presStyleIdx="1" presStyleCnt="6"/>
      <dgm:spPr/>
    </dgm:pt>
    <dgm:pt modelId="{01ACC0BC-26D0-4C1B-BC1F-7A782534831D}" type="pres">
      <dgm:prSet presAssocID="{2138CCE1-12D6-4BDD-8CFA-921B8159BE8D}" presName="text_3" presStyleLbl="node1" presStyleIdx="2" presStyleCnt="6">
        <dgm:presLayoutVars>
          <dgm:bulletEnabled val="1"/>
        </dgm:presLayoutVars>
      </dgm:prSet>
      <dgm:spPr/>
    </dgm:pt>
    <dgm:pt modelId="{201CE163-05FE-4D68-948B-97C903986922}" type="pres">
      <dgm:prSet presAssocID="{2138CCE1-12D6-4BDD-8CFA-921B8159BE8D}" presName="accent_3" presStyleCnt="0"/>
      <dgm:spPr/>
    </dgm:pt>
    <dgm:pt modelId="{1D4D7536-CCF7-4D95-96D1-D9D7CC04C9B7}" type="pres">
      <dgm:prSet presAssocID="{2138CCE1-12D6-4BDD-8CFA-921B8159BE8D}" presName="accentRepeatNode" presStyleLbl="solidFgAcc1" presStyleIdx="2" presStyleCnt="6"/>
      <dgm:spPr/>
    </dgm:pt>
    <dgm:pt modelId="{08024B83-D831-44B2-A895-F39B53B5678E}" type="pres">
      <dgm:prSet presAssocID="{25CEDD12-673D-4F65-8BEF-277B21F4DDCE}" presName="text_4" presStyleLbl="node1" presStyleIdx="3" presStyleCnt="6">
        <dgm:presLayoutVars>
          <dgm:bulletEnabled val="1"/>
        </dgm:presLayoutVars>
      </dgm:prSet>
      <dgm:spPr/>
    </dgm:pt>
    <dgm:pt modelId="{8F28D9EA-46AF-4E79-A4C3-5FCC0F43045D}" type="pres">
      <dgm:prSet presAssocID="{25CEDD12-673D-4F65-8BEF-277B21F4DDCE}" presName="accent_4" presStyleCnt="0"/>
      <dgm:spPr/>
    </dgm:pt>
    <dgm:pt modelId="{A9CEB5E5-103A-44F4-8292-75FA0E1DFA34}" type="pres">
      <dgm:prSet presAssocID="{25CEDD12-673D-4F65-8BEF-277B21F4DDCE}" presName="accentRepeatNode" presStyleLbl="solidFgAcc1" presStyleIdx="3" presStyleCnt="6"/>
      <dgm:spPr/>
    </dgm:pt>
    <dgm:pt modelId="{21DDF2CF-C201-45FB-830C-F4229BB20C34}" type="pres">
      <dgm:prSet presAssocID="{8B7CD947-4594-4FE5-8880-5EFC39350A86}" presName="text_5" presStyleLbl="node1" presStyleIdx="4" presStyleCnt="6">
        <dgm:presLayoutVars>
          <dgm:bulletEnabled val="1"/>
        </dgm:presLayoutVars>
      </dgm:prSet>
      <dgm:spPr/>
    </dgm:pt>
    <dgm:pt modelId="{9AD57427-C613-4FF3-A065-032F3B6FD8C4}" type="pres">
      <dgm:prSet presAssocID="{8B7CD947-4594-4FE5-8880-5EFC39350A86}" presName="accent_5" presStyleCnt="0"/>
      <dgm:spPr/>
    </dgm:pt>
    <dgm:pt modelId="{0AC28841-A926-407E-B289-D3275DE5BBA4}" type="pres">
      <dgm:prSet presAssocID="{8B7CD947-4594-4FE5-8880-5EFC39350A86}" presName="accentRepeatNode" presStyleLbl="solidFgAcc1" presStyleIdx="4" presStyleCnt="6"/>
      <dgm:spPr/>
    </dgm:pt>
    <dgm:pt modelId="{4A76D9A7-42EE-4F41-8AF1-3847251D70BF}" type="pres">
      <dgm:prSet presAssocID="{F4D0D775-E946-4852-9B92-CEF5CEC8023C}" presName="text_6" presStyleLbl="node1" presStyleIdx="5" presStyleCnt="6">
        <dgm:presLayoutVars>
          <dgm:bulletEnabled val="1"/>
        </dgm:presLayoutVars>
      </dgm:prSet>
      <dgm:spPr/>
    </dgm:pt>
    <dgm:pt modelId="{9B7CDFBB-2045-41E2-A4BE-5B52AED200A1}" type="pres">
      <dgm:prSet presAssocID="{F4D0D775-E946-4852-9B92-CEF5CEC8023C}" presName="accent_6" presStyleCnt="0"/>
      <dgm:spPr/>
    </dgm:pt>
    <dgm:pt modelId="{2A8B3A7C-069E-41AA-AA5F-7B15D975E4D4}" type="pres">
      <dgm:prSet presAssocID="{F4D0D775-E946-4852-9B92-CEF5CEC8023C}" presName="accentRepeatNode" presStyleLbl="solidFgAcc1" presStyleIdx="5" presStyleCnt="6"/>
      <dgm:spPr/>
    </dgm:pt>
  </dgm:ptLst>
  <dgm:cxnLst>
    <dgm:cxn modelId="{D2957609-7EAB-491E-A5FF-785F6E5B9F96}" srcId="{4B916DBD-6AE2-44A2-B264-BCD7F701C401}" destId="{8B7CD947-4594-4FE5-8880-5EFC39350A86}" srcOrd="4" destOrd="0" parTransId="{BA2C60F7-DB2C-4FF9-A8AB-BEBF4B9C2B35}" sibTransId="{C09D3214-5673-4F5C-8E88-4BBABC3573D0}"/>
    <dgm:cxn modelId="{DC74973D-183B-468C-8B2B-34DD070FBD81}" srcId="{4B916DBD-6AE2-44A2-B264-BCD7F701C401}" destId="{45BE22D4-8F86-49F0-B48E-B82BC2EE13E8}" srcOrd="0" destOrd="0" parTransId="{B74EC034-CD1D-4F9E-96C1-ACB147426C34}" sibTransId="{43FE4F61-4BF7-4CBA-AE45-507F96450E2F}"/>
    <dgm:cxn modelId="{6D2D2F44-55AC-4A9A-B2C1-BE56F6AB09E3}" srcId="{4B916DBD-6AE2-44A2-B264-BCD7F701C401}" destId="{FA3EE7E2-0909-49BE-A0CC-12EF81777941}" srcOrd="1" destOrd="0" parTransId="{763A8D45-4C14-4883-87F5-36D74193814A}" sibTransId="{F0758AC7-3218-4643-89E1-CD4C342C05C9}"/>
    <dgm:cxn modelId="{A17A0B4B-9403-43BD-A100-59BDBF5DCF36}" srcId="{4B916DBD-6AE2-44A2-B264-BCD7F701C401}" destId="{2138CCE1-12D6-4BDD-8CFA-921B8159BE8D}" srcOrd="2" destOrd="0" parTransId="{A84EEC16-4620-443F-83B3-E1735B0B0E35}" sibTransId="{0405A597-0843-4ACF-BABE-1C1A07FA304C}"/>
    <dgm:cxn modelId="{6B2D6154-8D9E-4937-A88C-40108D3DCE8D}" srcId="{4B916DBD-6AE2-44A2-B264-BCD7F701C401}" destId="{F4D0D775-E946-4852-9B92-CEF5CEC8023C}" srcOrd="5" destOrd="0" parTransId="{27C6E639-2012-4B02-9AE5-C350DBF08E15}" sibTransId="{7C6DEBA0-4BA3-4234-BE40-B89BEF742B31}"/>
    <dgm:cxn modelId="{D460B95C-2F70-4006-8871-B84F26D239D9}" type="presOf" srcId="{25CEDD12-673D-4F65-8BEF-277B21F4DDCE}" destId="{08024B83-D831-44B2-A895-F39B53B5678E}" srcOrd="0" destOrd="0" presId="urn:microsoft.com/office/officeart/2008/layout/VerticalCurvedList"/>
    <dgm:cxn modelId="{7B869D6A-99D4-47DC-9531-0EF8964C5A97}" type="presOf" srcId="{2138CCE1-12D6-4BDD-8CFA-921B8159BE8D}" destId="{01ACC0BC-26D0-4C1B-BC1F-7A782534831D}" srcOrd="0" destOrd="0" presId="urn:microsoft.com/office/officeart/2008/layout/VerticalCurvedList"/>
    <dgm:cxn modelId="{A3631370-B4B5-4C99-9B47-B9C98432FC69}" type="presOf" srcId="{45BE22D4-8F86-49F0-B48E-B82BC2EE13E8}" destId="{24AD98EB-A44F-4ED0-B26E-0F07B26AD482}" srcOrd="0" destOrd="0" presId="urn:microsoft.com/office/officeart/2008/layout/VerticalCurvedList"/>
    <dgm:cxn modelId="{D320D28A-6EC1-4050-805A-22FFB629F575}" type="presOf" srcId="{43FE4F61-4BF7-4CBA-AE45-507F96450E2F}" destId="{92116B36-FDC7-4017-A8EA-C583C98837B3}" srcOrd="0" destOrd="0" presId="urn:microsoft.com/office/officeart/2008/layout/VerticalCurvedList"/>
    <dgm:cxn modelId="{E55DECA0-CE58-4520-A625-0E93E89E3C0B}" type="presOf" srcId="{F4D0D775-E946-4852-9B92-CEF5CEC8023C}" destId="{4A76D9A7-42EE-4F41-8AF1-3847251D70BF}" srcOrd="0" destOrd="0" presId="urn:microsoft.com/office/officeart/2008/layout/VerticalCurvedList"/>
    <dgm:cxn modelId="{F2C9B8B1-AFBA-401A-83DD-F8F1C83619E5}" type="presOf" srcId="{FA3EE7E2-0909-49BE-A0CC-12EF81777941}" destId="{D57491E8-E383-401E-9D53-EA5D648B0C98}" srcOrd="0" destOrd="0" presId="urn:microsoft.com/office/officeart/2008/layout/VerticalCurvedList"/>
    <dgm:cxn modelId="{C9DA55B5-6C30-4D21-B06B-DE9CA1F4E5B9}" type="presOf" srcId="{4B916DBD-6AE2-44A2-B264-BCD7F701C401}" destId="{37C0F970-8D70-4AFB-BD7C-83797A161FF3}" srcOrd="0" destOrd="0" presId="urn:microsoft.com/office/officeart/2008/layout/VerticalCurvedList"/>
    <dgm:cxn modelId="{AC3DD2CC-8D10-4DE2-B063-B5D93C303B99}" srcId="{4B916DBD-6AE2-44A2-B264-BCD7F701C401}" destId="{25CEDD12-673D-4F65-8BEF-277B21F4DDCE}" srcOrd="3" destOrd="0" parTransId="{F787B3C3-7E89-461A-AABF-36D7FBFD75EC}" sibTransId="{EC4EAC1C-B5B5-4968-8D00-CEB1BB100C77}"/>
    <dgm:cxn modelId="{18E285E5-806B-450C-899A-F8EF49E14825}" type="presOf" srcId="{8B7CD947-4594-4FE5-8880-5EFC39350A86}" destId="{21DDF2CF-C201-45FB-830C-F4229BB20C34}" srcOrd="0" destOrd="0" presId="urn:microsoft.com/office/officeart/2008/layout/VerticalCurvedList"/>
    <dgm:cxn modelId="{D52293DC-7D27-4BC8-94EF-48B50D780725}" type="presParOf" srcId="{37C0F970-8D70-4AFB-BD7C-83797A161FF3}" destId="{24934BAB-5FB5-486D-9665-721847AC7727}" srcOrd="0" destOrd="0" presId="urn:microsoft.com/office/officeart/2008/layout/VerticalCurvedList"/>
    <dgm:cxn modelId="{76FA7DF1-A00C-41FA-909F-0663C427CF7F}" type="presParOf" srcId="{24934BAB-5FB5-486D-9665-721847AC7727}" destId="{DF37FE2C-DD46-403C-8D7B-7EB2ED44D781}" srcOrd="0" destOrd="0" presId="urn:microsoft.com/office/officeart/2008/layout/VerticalCurvedList"/>
    <dgm:cxn modelId="{7E7EA1EF-886A-4A9D-AC4E-5B564A682DEF}" type="presParOf" srcId="{DF37FE2C-DD46-403C-8D7B-7EB2ED44D781}" destId="{C6931407-97ED-45DA-915F-7E5B63D68154}" srcOrd="0" destOrd="0" presId="urn:microsoft.com/office/officeart/2008/layout/VerticalCurvedList"/>
    <dgm:cxn modelId="{B425AFD3-3710-4968-A697-FCB7301DBEF5}" type="presParOf" srcId="{DF37FE2C-DD46-403C-8D7B-7EB2ED44D781}" destId="{92116B36-FDC7-4017-A8EA-C583C98837B3}" srcOrd="1" destOrd="0" presId="urn:microsoft.com/office/officeart/2008/layout/VerticalCurvedList"/>
    <dgm:cxn modelId="{BCE578EF-66F2-4E01-9BF5-75E8713B9001}" type="presParOf" srcId="{DF37FE2C-DD46-403C-8D7B-7EB2ED44D781}" destId="{C30B4E66-0F3F-43C8-83AA-C54113479EC7}" srcOrd="2" destOrd="0" presId="urn:microsoft.com/office/officeart/2008/layout/VerticalCurvedList"/>
    <dgm:cxn modelId="{387678E4-1596-4A96-8D77-8EE0C24E67A4}" type="presParOf" srcId="{DF37FE2C-DD46-403C-8D7B-7EB2ED44D781}" destId="{FCD7F7C6-930C-4288-AECD-D3E0EBAC0248}" srcOrd="3" destOrd="0" presId="urn:microsoft.com/office/officeart/2008/layout/VerticalCurvedList"/>
    <dgm:cxn modelId="{2E21E528-C465-440A-9CAC-D557E22BC234}" type="presParOf" srcId="{24934BAB-5FB5-486D-9665-721847AC7727}" destId="{24AD98EB-A44F-4ED0-B26E-0F07B26AD482}" srcOrd="1" destOrd="0" presId="urn:microsoft.com/office/officeart/2008/layout/VerticalCurvedList"/>
    <dgm:cxn modelId="{8F60197F-25C6-405B-B0A8-A89A0B15AAFD}" type="presParOf" srcId="{24934BAB-5FB5-486D-9665-721847AC7727}" destId="{9C7248DE-1AE2-4DCB-AD4A-812538F55502}" srcOrd="2" destOrd="0" presId="urn:microsoft.com/office/officeart/2008/layout/VerticalCurvedList"/>
    <dgm:cxn modelId="{4D5DBE9B-9EAB-45D6-9208-25FD72217BB5}" type="presParOf" srcId="{9C7248DE-1AE2-4DCB-AD4A-812538F55502}" destId="{D8CB6937-7F9F-482B-A0C4-2E0420BCA1A3}" srcOrd="0" destOrd="0" presId="urn:microsoft.com/office/officeart/2008/layout/VerticalCurvedList"/>
    <dgm:cxn modelId="{BA0A9C88-94AA-4F7A-9F77-87DEDDA7ED29}" type="presParOf" srcId="{24934BAB-5FB5-486D-9665-721847AC7727}" destId="{D57491E8-E383-401E-9D53-EA5D648B0C98}" srcOrd="3" destOrd="0" presId="urn:microsoft.com/office/officeart/2008/layout/VerticalCurvedList"/>
    <dgm:cxn modelId="{6687E3D1-D657-4B88-8FB3-1D9C0C159D5F}" type="presParOf" srcId="{24934BAB-5FB5-486D-9665-721847AC7727}" destId="{E8FC577D-1D9E-47C5-80F3-6981B55BBD44}" srcOrd="4" destOrd="0" presId="urn:microsoft.com/office/officeart/2008/layout/VerticalCurvedList"/>
    <dgm:cxn modelId="{1C128CF7-5239-47C7-9536-4D41CA2DFF67}" type="presParOf" srcId="{E8FC577D-1D9E-47C5-80F3-6981B55BBD44}" destId="{B88C72D4-8FE2-49D0-9949-B232D21A986F}" srcOrd="0" destOrd="0" presId="urn:microsoft.com/office/officeart/2008/layout/VerticalCurvedList"/>
    <dgm:cxn modelId="{65690075-E881-4ADB-B614-8591E098E9D7}" type="presParOf" srcId="{24934BAB-5FB5-486D-9665-721847AC7727}" destId="{01ACC0BC-26D0-4C1B-BC1F-7A782534831D}" srcOrd="5" destOrd="0" presId="urn:microsoft.com/office/officeart/2008/layout/VerticalCurvedList"/>
    <dgm:cxn modelId="{24B302EB-9B21-4A6A-AE3D-59D87CB51537}" type="presParOf" srcId="{24934BAB-5FB5-486D-9665-721847AC7727}" destId="{201CE163-05FE-4D68-948B-97C903986922}" srcOrd="6" destOrd="0" presId="urn:microsoft.com/office/officeart/2008/layout/VerticalCurvedList"/>
    <dgm:cxn modelId="{4B930F6C-C75C-4820-A8B7-0B87B0B31566}" type="presParOf" srcId="{201CE163-05FE-4D68-948B-97C903986922}" destId="{1D4D7536-CCF7-4D95-96D1-D9D7CC04C9B7}" srcOrd="0" destOrd="0" presId="urn:microsoft.com/office/officeart/2008/layout/VerticalCurvedList"/>
    <dgm:cxn modelId="{8AC5BD98-B458-4FED-B845-1739BF20B2D1}" type="presParOf" srcId="{24934BAB-5FB5-486D-9665-721847AC7727}" destId="{08024B83-D831-44B2-A895-F39B53B5678E}" srcOrd="7" destOrd="0" presId="urn:microsoft.com/office/officeart/2008/layout/VerticalCurvedList"/>
    <dgm:cxn modelId="{1E814DC4-769A-4052-9E6D-300F1C479B87}" type="presParOf" srcId="{24934BAB-5FB5-486D-9665-721847AC7727}" destId="{8F28D9EA-46AF-4E79-A4C3-5FCC0F43045D}" srcOrd="8" destOrd="0" presId="urn:microsoft.com/office/officeart/2008/layout/VerticalCurvedList"/>
    <dgm:cxn modelId="{944B4697-04C2-41F1-92FA-D24358D5D589}" type="presParOf" srcId="{8F28D9EA-46AF-4E79-A4C3-5FCC0F43045D}" destId="{A9CEB5E5-103A-44F4-8292-75FA0E1DFA34}" srcOrd="0" destOrd="0" presId="urn:microsoft.com/office/officeart/2008/layout/VerticalCurvedList"/>
    <dgm:cxn modelId="{5FC9AEC5-5ED3-4DB9-AE47-A813C2119979}" type="presParOf" srcId="{24934BAB-5FB5-486D-9665-721847AC7727}" destId="{21DDF2CF-C201-45FB-830C-F4229BB20C34}" srcOrd="9" destOrd="0" presId="urn:microsoft.com/office/officeart/2008/layout/VerticalCurvedList"/>
    <dgm:cxn modelId="{88EB32C8-4169-417D-8554-445947E3E39B}" type="presParOf" srcId="{24934BAB-5FB5-486D-9665-721847AC7727}" destId="{9AD57427-C613-4FF3-A065-032F3B6FD8C4}" srcOrd="10" destOrd="0" presId="urn:microsoft.com/office/officeart/2008/layout/VerticalCurvedList"/>
    <dgm:cxn modelId="{58F18AA2-29D5-4E19-8382-1C95A10C7B1F}" type="presParOf" srcId="{9AD57427-C613-4FF3-A065-032F3B6FD8C4}" destId="{0AC28841-A926-407E-B289-D3275DE5BBA4}" srcOrd="0" destOrd="0" presId="urn:microsoft.com/office/officeart/2008/layout/VerticalCurvedList"/>
    <dgm:cxn modelId="{B7E4C1FD-4343-4809-A499-FC91694F6ADF}" type="presParOf" srcId="{24934BAB-5FB5-486D-9665-721847AC7727}" destId="{4A76D9A7-42EE-4F41-8AF1-3847251D70BF}" srcOrd="11" destOrd="0" presId="urn:microsoft.com/office/officeart/2008/layout/VerticalCurvedList"/>
    <dgm:cxn modelId="{E8CF4E36-9D00-4C96-9CC9-487885A9A035}" type="presParOf" srcId="{24934BAB-5FB5-486D-9665-721847AC7727}" destId="{9B7CDFBB-2045-41E2-A4BE-5B52AED200A1}" srcOrd="12" destOrd="0" presId="urn:microsoft.com/office/officeart/2008/layout/VerticalCurvedList"/>
    <dgm:cxn modelId="{58B166E9-C560-40AF-8CE6-898FC004BF17}" type="presParOf" srcId="{9B7CDFBB-2045-41E2-A4BE-5B52AED200A1}" destId="{2A8B3A7C-069E-41AA-AA5F-7B15D975E4D4}" srcOrd="0" destOrd="0" presId="urn:microsoft.com/office/officeart/2008/layout/VerticalCurvedList"/>
  </dgm:cxnLst>
  <dgm:bg>
    <a:solidFill>
      <a:srgbClr val="868685"/>
    </a:solidFill>
    <a:effectLst>
      <a:softEdge rad="317500"/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116B36-FDC7-4017-A8EA-C583C98837B3}">
      <dsp:nvSpPr>
        <dsp:cNvPr id="0" name=""/>
        <dsp:cNvSpPr/>
      </dsp:nvSpPr>
      <dsp:spPr>
        <a:xfrm>
          <a:off x="-5734581" y="-877755"/>
          <a:ext cx="6827346" cy="6827346"/>
        </a:xfrm>
        <a:prstGeom prst="blockArc">
          <a:avLst>
            <a:gd name="adj1" fmla="val 18900000"/>
            <a:gd name="adj2" fmla="val 2700000"/>
            <a:gd name="adj3" fmla="val 316"/>
          </a:avLst>
        </a:prstGeom>
        <a:noFill/>
        <a:ln w="63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D98EB-A44F-4ED0-B26E-0F07B26AD482}">
      <dsp:nvSpPr>
        <dsp:cNvPr id="0" name=""/>
        <dsp:cNvSpPr/>
      </dsp:nvSpPr>
      <dsp:spPr>
        <a:xfrm>
          <a:off x="407169" y="267082"/>
          <a:ext cx="10963568" cy="5339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3833" tIns="40640" rIns="40640" bIns="4064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Obj1: </a:t>
          </a:r>
          <a:r>
            <a:rPr lang="en-US" sz="1600" kern="1200"/>
            <a:t>Definition of the applications requirements and specific railway scenarios for the use of a combination of satellite and terrestrial radio access technologies</a:t>
          </a:r>
          <a:endParaRPr lang="fr-FR" sz="1600" kern="1200"/>
        </a:p>
      </dsp:txBody>
      <dsp:txXfrm>
        <a:off x="407169" y="267082"/>
        <a:ext cx="10963568" cy="533962"/>
      </dsp:txXfrm>
    </dsp:sp>
    <dsp:sp modelId="{D8CB6937-7F9F-482B-A0C4-2E0420BCA1A3}">
      <dsp:nvSpPr>
        <dsp:cNvPr id="0" name=""/>
        <dsp:cNvSpPr/>
      </dsp:nvSpPr>
      <dsp:spPr>
        <a:xfrm>
          <a:off x="73443" y="200337"/>
          <a:ext cx="667453" cy="6674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7491E8-E383-401E-9D53-EA5D648B0C98}">
      <dsp:nvSpPr>
        <dsp:cNvPr id="0" name=""/>
        <dsp:cNvSpPr/>
      </dsp:nvSpPr>
      <dsp:spPr>
        <a:xfrm>
          <a:off x="846390" y="1067925"/>
          <a:ext cx="10524348" cy="5339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3833" tIns="40640" rIns="40640" bIns="4064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Obj2: </a:t>
          </a:r>
          <a:r>
            <a:rPr lang="en-US" sz="1600" kern="1200"/>
            <a:t>Design, implementation, and validation of innovative solution for seamless handover between 5G terrestrial network, Satellite link and GSM-R</a:t>
          </a:r>
          <a:endParaRPr lang="fr-FR" sz="1600" kern="1200"/>
        </a:p>
      </dsp:txBody>
      <dsp:txXfrm>
        <a:off x="846390" y="1067925"/>
        <a:ext cx="10524348" cy="533962"/>
      </dsp:txXfrm>
    </dsp:sp>
    <dsp:sp modelId="{B88C72D4-8FE2-49D0-9949-B232D21A986F}">
      <dsp:nvSpPr>
        <dsp:cNvPr id="0" name=""/>
        <dsp:cNvSpPr/>
      </dsp:nvSpPr>
      <dsp:spPr>
        <a:xfrm>
          <a:off x="512663" y="1001180"/>
          <a:ext cx="667453" cy="6674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ACC0BC-26D0-4C1B-BC1F-7A782534831D}">
      <dsp:nvSpPr>
        <dsp:cNvPr id="0" name=""/>
        <dsp:cNvSpPr/>
      </dsp:nvSpPr>
      <dsp:spPr>
        <a:xfrm>
          <a:off x="1047235" y="1868768"/>
          <a:ext cx="10323503" cy="5339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3833" tIns="40640" rIns="40640" bIns="4064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Obj3: </a:t>
          </a:r>
          <a:r>
            <a:rPr lang="en-US" sz="1600" kern="1200"/>
            <a:t>Analysis of the cybersecurity risks associated to the use of satellite communications for critical and noncritical </a:t>
          </a:r>
          <a:r>
            <a:rPr lang="fr-FR" sz="1600" kern="1200"/>
            <a:t>railway applications.</a:t>
          </a:r>
        </a:p>
      </dsp:txBody>
      <dsp:txXfrm>
        <a:off x="1047235" y="1868768"/>
        <a:ext cx="10323503" cy="533962"/>
      </dsp:txXfrm>
    </dsp:sp>
    <dsp:sp modelId="{1D4D7536-CCF7-4D95-96D1-D9D7CC04C9B7}">
      <dsp:nvSpPr>
        <dsp:cNvPr id="0" name=""/>
        <dsp:cNvSpPr/>
      </dsp:nvSpPr>
      <dsp:spPr>
        <a:xfrm>
          <a:off x="713508" y="1802022"/>
          <a:ext cx="667453" cy="6674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024B83-D831-44B2-A895-F39B53B5678E}">
      <dsp:nvSpPr>
        <dsp:cNvPr id="0" name=""/>
        <dsp:cNvSpPr/>
      </dsp:nvSpPr>
      <dsp:spPr>
        <a:xfrm>
          <a:off x="1047235" y="2669103"/>
          <a:ext cx="10323503" cy="5339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3833" tIns="40640" rIns="40640" bIns="4064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Obj4: </a:t>
          </a:r>
          <a:r>
            <a:rPr lang="en-US" sz="1600" kern="1200"/>
            <a:t>Design, implementation, and evaluation of Edge Computing technology for critical railway applications in the context of satellite communications</a:t>
          </a:r>
          <a:endParaRPr lang="fr-FR" sz="1600" kern="1200"/>
        </a:p>
      </dsp:txBody>
      <dsp:txXfrm>
        <a:off x="1047235" y="2669103"/>
        <a:ext cx="10323503" cy="533962"/>
      </dsp:txXfrm>
    </dsp:sp>
    <dsp:sp modelId="{A9CEB5E5-103A-44F4-8292-75FA0E1DFA34}">
      <dsp:nvSpPr>
        <dsp:cNvPr id="0" name=""/>
        <dsp:cNvSpPr/>
      </dsp:nvSpPr>
      <dsp:spPr>
        <a:xfrm>
          <a:off x="713508" y="2602358"/>
          <a:ext cx="667453" cy="6674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DDF2CF-C201-45FB-830C-F4229BB20C34}">
      <dsp:nvSpPr>
        <dsp:cNvPr id="0" name=""/>
        <dsp:cNvSpPr/>
      </dsp:nvSpPr>
      <dsp:spPr>
        <a:xfrm>
          <a:off x="846390" y="3469946"/>
          <a:ext cx="10524348" cy="5339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3833" tIns="40640" rIns="40640" bIns="4064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Obj5: </a:t>
          </a:r>
          <a:r>
            <a:rPr lang="en-US" sz="1600" kern="1200"/>
            <a:t>Development and integration of the different bricks for the S5LECT Testing Lab</a:t>
          </a:r>
          <a:endParaRPr lang="fr-FR" sz="1600" kern="1200"/>
        </a:p>
      </dsp:txBody>
      <dsp:txXfrm>
        <a:off x="846390" y="3469946"/>
        <a:ext cx="10524348" cy="533962"/>
      </dsp:txXfrm>
    </dsp:sp>
    <dsp:sp modelId="{0AC28841-A926-407E-B289-D3275DE5BBA4}">
      <dsp:nvSpPr>
        <dsp:cNvPr id="0" name=""/>
        <dsp:cNvSpPr/>
      </dsp:nvSpPr>
      <dsp:spPr>
        <a:xfrm>
          <a:off x="512663" y="3403201"/>
          <a:ext cx="667453" cy="6674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76D9A7-42EE-4F41-8AF1-3847251D70BF}">
      <dsp:nvSpPr>
        <dsp:cNvPr id="0" name=""/>
        <dsp:cNvSpPr/>
      </dsp:nvSpPr>
      <dsp:spPr>
        <a:xfrm>
          <a:off x="407169" y="4270789"/>
          <a:ext cx="10963568" cy="5339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3833" tIns="40640" rIns="40640" bIns="4064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Obj6: </a:t>
          </a:r>
          <a:r>
            <a:rPr lang="en-US" sz="1600" kern="1200"/>
            <a:t>Proof of concept of the technical solution in the S5LECT laboratory</a:t>
          </a:r>
          <a:endParaRPr lang="fr-FR" sz="1600" kern="1200"/>
        </a:p>
      </dsp:txBody>
      <dsp:txXfrm>
        <a:off x="407169" y="4270789"/>
        <a:ext cx="10963568" cy="533962"/>
      </dsp:txXfrm>
    </dsp:sp>
    <dsp:sp modelId="{2A8B3A7C-069E-41AA-AA5F-7B15D975E4D4}">
      <dsp:nvSpPr>
        <dsp:cNvPr id="0" name=""/>
        <dsp:cNvSpPr/>
      </dsp:nvSpPr>
      <dsp:spPr>
        <a:xfrm>
          <a:off x="73443" y="4204044"/>
          <a:ext cx="667453" cy="6674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E5EF3-6343-4D78-9A42-FD2E1160E626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69B5C9-764A-4FCE-877B-F89DCAA92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83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9B5C9-764A-4FCE-877B-F89DCAA922A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8292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38D650-EB6B-2E4F-B306-C3775680B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87393C3-08BD-3A4B-BDBB-3FC44E252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F11EDF-49A6-9643-B552-E543FF08F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4073-A13A-8A47-B7F9-C7F29E555A2F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FE7859-BABD-D045-8B0B-5C59D0D84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10C382-990E-F04A-8DE7-C176D05F1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A993-71E1-0848-BA8B-1B340951E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058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F8D45-5E46-5B4E-8BF6-085801B99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5A3764-0B8F-E547-8762-720DCB7E6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3315A0-9765-DE46-BE1D-9A17E0C32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4073-A13A-8A47-B7F9-C7F29E555A2F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C0C6D6-7FA1-0B4D-A47D-57A103FF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1D249A-B2C8-764B-92DC-B382D41FB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A993-71E1-0848-BA8B-1B340951E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8103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4E439-415A-CC42-A2DC-466F23DBC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A48BBC-0700-E14E-9818-315746F79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8854C2-DDCC-1F4B-ABCB-53C179BE4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4073-A13A-8A47-B7F9-C7F29E555A2F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5F7772-B255-B641-B1B2-0D740DD5E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033699-433D-2C40-8961-A5312F495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A993-71E1-0848-BA8B-1B340951E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908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F77F29-A252-9E42-A96A-3BD7B71C7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62D2F7-4E7E-7640-B17E-E769B1D9C7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30CC70C-40C3-1845-84DE-BD46116AA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ECAB3D-514A-254F-97B0-8749F69F0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4073-A13A-8A47-B7F9-C7F29E555A2F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6EC9F0-05F9-5B40-B931-F4D248624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C1F249-D1F6-D44C-B0EE-2E9C9F393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A993-71E1-0848-BA8B-1B340951E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504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C5BAD4-3503-2A42-ACBB-B8C0377F8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CF8D13-14B4-2F4B-B013-D9B6F0088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0BE1920-0839-B943-AD79-26B015401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96A8C7-77AD-EF4F-A61B-0B93924FB7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9178A1D-3CE5-764D-B3A5-E4C99E2287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5CEA57B-C466-E643-A357-085D96860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4073-A13A-8A47-B7F9-C7F29E555A2F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BE50C8A-705A-3145-8393-399C72341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6DADE46-1193-AD48-B06B-7EF2F88A6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A993-71E1-0848-BA8B-1B340951E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315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B2836-2D4F-5642-B449-A5106D7EF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FA8F1EC-6BE1-FE4F-9FE6-6015DE38E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4073-A13A-8A47-B7F9-C7F29E555A2F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8C9A1F-702A-C843-A1D1-4947238E5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E4288C8-B0FD-234A-AD09-589FF84F9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A993-71E1-0848-BA8B-1B340951E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17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7089C95-3305-0C4C-AAF3-F8F3B9FF0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4073-A13A-8A47-B7F9-C7F29E555A2F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ED9805E-6ACD-E245-9B75-36A1CF1AD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AF88BB-1281-0D4B-A479-89F6E7DC9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A993-71E1-0848-BA8B-1B340951E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70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136711-3F1C-604C-AAD4-508EC3251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96F101-107A-AE46-B4D7-350F03A02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72D47D0-CA3D-0D4D-930D-E8E3BE5C0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E9C5D9C-3719-4B4B-B901-6CF3C30A5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4073-A13A-8A47-B7F9-C7F29E555A2F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766D9D-F71A-4E4D-A763-57837B55C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7A1E94E-E66C-AE4B-80DB-FFE56577B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A993-71E1-0848-BA8B-1B340951E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203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2592F1-E3F3-BE4D-9E0E-6D9C86E0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07F12A-24C5-BF49-B76C-5235F18737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B67C548-5289-0E46-B319-E77EE79AD3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2D4E80A-181F-3B47-9171-0E65E45C5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4073-A13A-8A47-B7F9-C7F29E555A2F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719718-CBB8-F147-A712-23703451F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F0EAC0-C9CA-4943-937A-070E313B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A993-71E1-0848-BA8B-1B340951E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303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211B83-E787-4047-A3AF-E6AFFC168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CDCB9D0-7C15-2B4E-B050-5FF7D1209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109AFC-9A6D-C543-9683-DF3B4954B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4073-A13A-8A47-B7F9-C7F29E555A2F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2282DE-4395-A241-BD5F-11133BA0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195A0F-6960-7D43-BCC6-7F29F8BFC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A993-71E1-0848-BA8B-1B340951E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943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B5911A0-018C-F142-903E-A45E290822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292BD0-C094-1442-B8F5-2C9D0ADE4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3DB757-5445-734A-856A-985FE3557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E4073-A13A-8A47-B7F9-C7F29E555A2F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5C6936-2BB9-3A41-82CD-FAEEBB145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125EBC-DAE4-DC41-B933-4833FD1F5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A993-71E1-0848-BA8B-1B340951E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5354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es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07A13E0-E413-8037-4B8C-03A1AA6458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8193" y="333241"/>
            <a:ext cx="10994707" cy="929935"/>
          </a:xfrm>
        </p:spPr>
        <p:txBody>
          <a:bodyPr/>
          <a:lstStyle>
            <a:lvl1pPr>
              <a:lnSpc>
                <a:spcPct val="101000"/>
              </a:lnSpc>
              <a:defRPr sz="2400">
                <a:solidFill>
                  <a:srgbClr val="3F2A56"/>
                </a:solidFill>
                <a:latin typeface="+mj-lt"/>
              </a:defRPr>
            </a:lvl1pPr>
            <a:lvl2pPr marL="0" indent="0">
              <a:lnSpc>
                <a:spcPct val="101000"/>
              </a:lnSpc>
              <a:buNone/>
              <a:defRPr sz="3600" b="1">
                <a:solidFill>
                  <a:srgbClr val="C7B2DE"/>
                </a:solidFill>
                <a:latin typeface="+mj-lt"/>
              </a:defRPr>
            </a:lvl2pPr>
          </a:lstStyle>
          <a:p>
            <a:pPr lvl="1"/>
            <a:r>
              <a:rPr lang="fr-FR"/>
              <a:t>Lorem ipsum</a:t>
            </a:r>
          </a:p>
          <a:p>
            <a:pPr lvl="0"/>
            <a:r>
              <a:rPr lang="fr-FR"/>
              <a:t>Sous-titre</a:t>
            </a:r>
          </a:p>
        </p:txBody>
      </p:sp>
      <p:sp>
        <p:nvSpPr>
          <p:cNvPr id="4" name="Espace réservé du texte 14">
            <a:extLst>
              <a:ext uri="{FF2B5EF4-FFF2-40B4-BE49-F238E27FC236}">
                <a16:creationId xmlns:a16="http://schemas.microsoft.com/office/drawing/2014/main" id="{97DE2FF5-9D10-B6DC-D650-6D6CBFA266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3673" y="1850192"/>
            <a:ext cx="4461427" cy="992901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  <a:latin typeface="+mj-lt"/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3"/>
            <a:r>
              <a:rPr lang="fr-FR" err="1"/>
              <a:t>Ducillab</a:t>
            </a:r>
            <a:endParaRPr lang="fr-FR"/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42807B4C-CF8B-E4DC-FE24-0844C9E69F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83300" y="1830479"/>
            <a:ext cx="5679126" cy="1011632"/>
          </a:xfrm>
          <a:custGeom>
            <a:avLst/>
            <a:gdLst>
              <a:gd name="connsiteX0" fmla="*/ 0 w 5679126"/>
              <a:gd name="connsiteY0" fmla="*/ 0 h 1011632"/>
              <a:gd name="connsiteX1" fmla="*/ 4061541 w 5679126"/>
              <a:gd name="connsiteY1" fmla="*/ 0 h 1011632"/>
              <a:gd name="connsiteX2" fmla="*/ 4061541 w 5679126"/>
              <a:gd name="connsiteY2" fmla="*/ 3023 h 1011632"/>
              <a:gd name="connsiteX3" fmla="*/ 4075916 w 5679126"/>
              <a:gd name="connsiteY3" fmla="*/ 3283 h 1011632"/>
              <a:gd name="connsiteX4" fmla="*/ 5661229 w 5679126"/>
              <a:gd name="connsiteY4" fmla="*/ 403738 h 1011632"/>
              <a:gd name="connsiteX5" fmla="*/ 5676326 w 5679126"/>
              <a:gd name="connsiteY5" fmla="*/ 445245 h 1011632"/>
              <a:gd name="connsiteX6" fmla="*/ 5502208 w 5679126"/>
              <a:gd name="connsiteY6" fmla="*/ 990212 h 1011632"/>
              <a:gd name="connsiteX7" fmla="*/ 5467862 w 5679126"/>
              <a:gd name="connsiteY7" fmla="*/ 1011632 h 1011632"/>
              <a:gd name="connsiteX8" fmla="*/ 3780166 w 5679126"/>
              <a:gd name="connsiteY8" fmla="*/ 1011632 h 1011632"/>
              <a:gd name="connsiteX9" fmla="*/ 3779316 w 5679126"/>
              <a:gd name="connsiteY9" fmla="*/ 1011262 h 1011632"/>
              <a:gd name="connsiteX10" fmla="*/ 0 w 5679126"/>
              <a:gd name="connsiteY10" fmla="*/ 1011262 h 101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79126" h="1011632">
                <a:moveTo>
                  <a:pt x="0" y="0"/>
                </a:moveTo>
                <a:lnTo>
                  <a:pt x="4061541" y="0"/>
                </a:lnTo>
                <a:lnTo>
                  <a:pt x="4061541" y="3023"/>
                </a:lnTo>
                <a:lnTo>
                  <a:pt x="4075916" y="3283"/>
                </a:lnTo>
                <a:cubicBezTo>
                  <a:pt x="4490841" y="17892"/>
                  <a:pt x="5180272" y="95588"/>
                  <a:pt x="5661229" y="403738"/>
                </a:cubicBezTo>
                <a:cubicBezTo>
                  <a:pt x="5678536" y="414772"/>
                  <a:pt x="5682649" y="424942"/>
                  <a:pt x="5676326" y="445245"/>
                </a:cubicBezTo>
                <a:cubicBezTo>
                  <a:pt x="5673291" y="454946"/>
                  <a:pt x="5502208" y="990212"/>
                  <a:pt x="5502208" y="990212"/>
                </a:cubicBezTo>
                <a:cubicBezTo>
                  <a:pt x="5495111" y="1010248"/>
                  <a:pt x="5483036" y="1011632"/>
                  <a:pt x="5467862" y="1011632"/>
                </a:cubicBezTo>
                <a:lnTo>
                  <a:pt x="3780166" y="1011632"/>
                </a:lnTo>
                <a:lnTo>
                  <a:pt x="3779316" y="1011262"/>
                </a:lnTo>
                <a:lnTo>
                  <a:pt x="0" y="1011262"/>
                </a:lnTo>
                <a:close/>
              </a:path>
            </a:pathLst>
          </a:custGeom>
          <a:solidFill>
            <a:srgbClr val="EFBAE1"/>
          </a:solidFill>
        </p:spPr>
        <p:txBody>
          <a:bodyPr wrap="square" lIns="1260000" tIns="0" rIns="1656000" bIns="36000" anchor="ctr" anchorCtr="0">
            <a:noAutofit/>
          </a:bodyPr>
          <a:lstStyle>
            <a:lvl1pPr>
              <a:defRPr sz="1200">
                <a:solidFill>
                  <a:srgbClr val="3F2A56"/>
                </a:solidFill>
                <a:latin typeface="+mj-lt"/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Ga. </a:t>
            </a:r>
            <a:r>
              <a:rPr lang="fr-FR" err="1"/>
              <a:t>Ficipsandi</a:t>
            </a:r>
            <a:r>
              <a:rPr lang="fr-FR"/>
              <a:t> que </a:t>
            </a:r>
            <a:r>
              <a:rPr lang="fr-FR" err="1"/>
              <a:t>nusapel</a:t>
            </a:r>
            <a:r>
              <a:rPr lang="fr-FR"/>
              <a:t> et </a:t>
            </a:r>
            <a:r>
              <a:rPr lang="fr-FR" err="1"/>
              <a:t>apit</a:t>
            </a:r>
            <a:r>
              <a:rPr lang="fr-FR"/>
              <a:t> </a:t>
            </a:r>
            <a:r>
              <a:rPr lang="fr-FR" err="1"/>
              <a:t>latur</a:t>
            </a:r>
            <a:endParaRPr lang="fr-FR"/>
          </a:p>
          <a:p>
            <a:pPr lvl="0"/>
            <a:r>
              <a:rPr lang="fr-FR" err="1"/>
              <a:t>suntia</a:t>
            </a:r>
            <a:r>
              <a:rPr lang="fr-FR"/>
              <a:t> con </a:t>
            </a:r>
            <a:r>
              <a:rPr lang="fr-FR" err="1"/>
              <a:t>enis</a:t>
            </a:r>
            <a:r>
              <a:rPr lang="fr-FR"/>
              <a:t> </a:t>
            </a:r>
            <a:r>
              <a:rPr lang="fr-FR" err="1"/>
              <a:t>dolum</a:t>
            </a:r>
            <a:r>
              <a:rPr lang="fr-FR"/>
              <a:t> </a:t>
            </a:r>
            <a:r>
              <a:rPr lang="fr-FR" err="1"/>
              <a:t>volorum</a:t>
            </a:r>
            <a:r>
              <a:rPr lang="fr-FR"/>
              <a:t> </a:t>
            </a:r>
            <a:r>
              <a:rPr lang="fr-FR" err="1"/>
              <a:t>audant</a:t>
            </a:r>
            <a:endParaRPr lang="fr-FR"/>
          </a:p>
          <a:p>
            <a:pPr lvl="0"/>
            <a:r>
              <a:rPr lang="fr-FR" err="1"/>
              <a:t>quam</a:t>
            </a:r>
            <a:r>
              <a:rPr lang="fr-FR"/>
              <a:t> </a:t>
            </a:r>
            <a:r>
              <a:rPr lang="fr-FR" err="1"/>
              <a:t>cerovid</a:t>
            </a:r>
            <a:endParaRPr lang="fr-FR"/>
          </a:p>
        </p:txBody>
      </p:sp>
      <p:sp>
        <p:nvSpPr>
          <p:cNvPr id="33" name="Espace réservé du texte 14">
            <a:extLst>
              <a:ext uri="{FF2B5EF4-FFF2-40B4-BE49-F238E27FC236}">
                <a16:creationId xmlns:a16="http://schemas.microsoft.com/office/drawing/2014/main" id="{F9A44321-2C60-E126-4173-8CB7370312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01774" y="2078627"/>
            <a:ext cx="927652" cy="462947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3000" b="1">
                <a:solidFill>
                  <a:schemeClr val="tx2"/>
                </a:solidFill>
                <a:latin typeface="+mj-lt"/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3"/>
            <a:r>
              <a:rPr lang="fr-FR"/>
              <a:t>35M</a:t>
            </a:r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714A80C6-ACC2-09D2-51E4-3005B8A63E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83300" y="3057432"/>
            <a:ext cx="5679126" cy="1011632"/>
          </a:xfrm>
          <a:custGeom>
            <a:avLst/>
            <a:gdLst>
              <a:gd name="connsiteX0" fmla="*/ 0 w 5679126"/>
              <a:gd name="connsiteY0" fmla="*/ 0 h 1011632"/>
              <a:gd name="connsiteX1" fmla="*/ 4061541 w 5679126"/>
              <a:gd name="connsiteY1" fmla="*/ 0 h 1011632"/>
              <a:gd name="connsiteX2" fmla="*/ 4061541 w 5679126"/>
              <a:gd name="connsiteY2" fmla="*/ 3023 h 1011632"/>
              <a:gd name="connsiteX3" fmla="*/ 4075916 w 5679126"/>
              <a:gd name="connsiteY3" fmla="*/ 3283 h 1011632"/>
              <a:gd name="connsiteX4" fmla="*/ 5661229 w 5679126"/>
              <a:gd name="connsiteY4" fmla="*/ 403738 h 1011632"/>
              <a:gd name="connsiteX5" fmla="*/ 5676326 w 5679126"/>
              <a:gd name="connsiteY5" fmla="*/ 445245 h 1011632"/>
              <a:gd name="connsiteX6" fmla="*/ 5502208 w 5679126"/>
              <a:gd name="connsiteY6" fmla="*/ 990212 h 1011632"/>
              <a:gd name="connsiteX7" fmla="*/ 5467862 w 5679126"/>
              <a:gd name="connsiteY7" fmla="*/ 1011632 h 1011632"/>
              <a:gd name="connsiteX8" fmla="*/ 3780166 w 5679126"/>
              <a:gd name="connsiteY8" fmla="*/ 1011632 h 1011632"/>
              <a:gd name="connsiteX9" fmla="*/ 3779316 w 5679126"/>
              <a:gd name="connsiteY9" fmla="*/ 1011262 h 1011632"/>
              <a:gd name="connsiteX10" fmla="*/ 0 w 5679126"/>
              <a:gd name="connsiteY10" fmla="*/ 1011262 h 101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79126" h="1011632">
                <a:moveTo>
                  <a:pt x="0" y="0"/>
                </a:moveTo>
                <a:lnTo>
                  <a:pt x="4061541" y="0"/>
                </a:lnTo>
                <a:lnTo>
                  <a:pt x="4061541" y="3023"/>
                </a:lnTo>
                <a:lnTo>
                  <a:pt x="4075916" y="3283"/>
                </a:lnTo>
                <a:cubicBezTo>
                  <a:pt x="4490841" y="17892"/>
                  <a:pt x="5180272" y="95588"/>
                  <a:pt x="5661229" y="403738"/>
                </a:cubicBezTo>
                <a:cubicBezTo>
                  <a:pt x="5678536" y="414772"/>
                  <a:pt x="5682649" y="424942"/>
                  <a:pt x="5676326" y="445245"/>
                </a:cubicBezTo>
                <a:cubicBezTo>
                  <a:pt x="5673291" y="454946"/>
                  <a:pt x="5502208" y="990212"/>
                  <a:pt x="5502208" y="990212"/>
                </a:cubicBezTo>
                <a:cubicBezTo>
                  <a:pt x="5495111" y="1010248"/>
                  <a:pt x="5483036" y="1011632"/>
                  <a:pt x="5467862" y="1011632"/>
                </a:cubicBezTo>
                <a:lnTo>
                  <a:pt x="3780166" y="1011632"/>
                </a:lnTo>
                <a:lnTo>
                  <a:pt x="3779316" y="1011262"/>
                </a:lnTo>
                <a:lnTo>
                  <a:pt x="0" y="1011262"/>
                </a:lnTo>
                <a:close/>
              </a:path>
            </a:pathLst>
          </a:custGeom>
          <a:solidFill>
            <a:srgbClr val="00B388"/>
          </a:solidFill>
        </p:spPr>
        <p:txBody>
          <a:bodyPr wrap="square" lIns="1260000" tIns="0" rIns="1656000" bIns="36000" anchor="ctr" anchorCtr="0">
            <a:noAutofit/>
          </a:bodyPr>
          <a:lstStyle>
            <a:lvl1pPr>
              <a:defRPr sz="1200">
                <a:solidFill>
                  <a:schemeClr val="tx2"/>
                </a:solidFill>
                <a:latin typeface="+mj-lt"/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Ga. </a:t>
            </a:r>
            <a:r>
              <a:rPr lang="fr-FR" err="1"/>
              <a:t>Ficipsandi</a:t>
            </a:r>
            <a:r>
              <a:rPr lang="fr-FR"/>
              <a:t> que </a:t>
            </a:r>
            <a:r>
              <a:rPr lang="fr-FR" err="1"/>
              <a:t>nusapel</a:t>
            </a:r>
            <a:r>
              <a:rPr lang="fr-FR"/>
              <a:t> et </a:t>
            </a:r>
            <a:r>
              <a:rPr lang="fr-FR" err="1"/>
              <a:t>apit</a:t>
            </a:r>
            <a:r>
              <a:rPr lang="fr-FR"/>
              <a:t> </a:t>
            </a:r>
            <a:r>
              <a:rPr lang="fr-FR" err="1"/>
              <a:t>latur</a:t>
            </a:r>
            <a:endParaRPr lang="fr-FR"/>
          </a:p>
          <a:p>
            <a:pPr lvl="0"/>
            <a:r>
              <a:rPr lang="fr-FR" err="1"/>
              <a:t>suntia</a:t>
            </a:r>
            <a:r>
              <a:rPr lang="fr-FR"/>
              <a:t> con </a:t>
            </a:r>
            <a:r>
              <a:rPr lang="fr-FR" err="1"/>
              <a:t>enis</a:t>
            </a:r>
            <a:r>
              <a:rPr lang="fr-FR"/>
              <a:t> </a:t>
            </a:r>
            <a:r>
              <a:rPr lang="fr-FR" err="1"/>
              <a:t>dolum</a:t>
            </a:r>
            <a:r>
              <a:rPr lang="fr-FR"/>
              <a:t> </a:t>
            </a:r>
            <a:r>
              <a:rPr lang="fr-FR" err="1"/>
              <a:t>volorum</a:t>
            </a:r>
            <a:r>
              <a:rPr lang="fr-FR"/>
              <a:t> </a:t>
            </a:r>
            <a:r>
              <a:rPr lang="fr-FR" err="1"/>
              <a:t>audant</a:t>
            </a:r>
            <a:endParaRPr lang="fr-FR"/>
          </a:p>
          <a:p>
            <a:pPr lvl="0"/>
            <a:r>
              <a:rPr lang="fr-FR" err="1"/>
              <a:t>quam</a:t>
            </a:r>
            <a:r>
              <a:rPr lang="fr-FR"/>
              <a:t> </a:t>
            </a:r>
            <a:r>
              <a:rPr lang="fr-FR" err="1"/>
              <a:t>cerovid</a:t>
            </a:r>
            <a:endParaRPr lang="fr-FR"/>
          </a:p>
        </p:txBody>
      </p:sp>
      <p:sp>
        <p:nvSpPr>
          <p:cNvPr id="35" name="Espace réservé du texte 14">
            <a:extLst>
              <a:ext uri="{FF2B5EF4-FFF2-40B4-BE49-F238E27FC236}">
                <a16:creationId xmlns:a16="http://schemas.microsoft.com/office/drawing/2014/main" id="{489CB78E-7C7C-7C91-3385-622BD774858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01774" y="3296568"/>
            <a:ext cx="927652" cy="462947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3000" b="1">
                <a:solidFill>
                  <a:schemeClr val="tx2"/>
                </a:solidFill>
                <a:latin typeface="+mj-lt"/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3"/>
            <a:r>
              <a:rPr lang="fr-FR"/>
              <a:t>12M</a:t>
            </a:r>
          </a:p>
        </p:txBody>
      </p:sp>
      <p:sp>
        <p:nvSpPr>
          <p:cNvPr id="39" name="Espace réservé du texte 38">
            <a:extLst>
              <a:ext uri="{FF2B5EF4-FFF2-40B4-BE49-F238E27FC236}">
                <a16:creationId xmlns:a16="http://schemas.microsoft.com/office/drawing/2014/main" id="{F78AAFEB-61EE-1A94-E336-B32F62B848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67426" y="4284385"/>
            <a:ext cx="5679126" cy="1011632"/>
          </a:xfrm>
          <a:custGeom>
            <a:avLst/>
            <a:gdLst>
              <a:gd name="connsiteX0" fmla="*/ 0 w 5679126"/>
              <a:gd name="connsiteY0" fmla="*/ 0 h 1011632"/>
              <a:gd name="connsiteX1" fmla="*/ 4061541 w 5679126"/>
              <a:gd name="connsiteY1" fmla="*/ 0 h 1011632"/>
              <a:gd name="connsiteX2" fmla="*/ 4061541 w 5679126"/>
              <a:gd name="connsiteY2" fmla="*/ 3023 h 1011632"/>
              <a:gd name="connsiteX3" fmla="*/ 4075916 w 5679126"/>
              <a:gd name="connsiteY3" fmla="*/ 3283 h 1011632"/>
              <a:gd name="connsiteX4" fmla="*/ 5661229 w 5679126"/>
              <a:gd name="connsiteY4" fmla="*/ 403738 h 1011632"/>
              <a:gd name="connsiteX5" fmla="*/ 5676326 w 5679126"/>
              <a:gd name="connsiteY5" fmla="*/ 445245 h 1011632"/>
              <a:gd name="connsiteX6" fmla="*/ 5502208 w 5679126"/>
              <a:gd name="connsiteY6" fmla="*/ 990212 h 1011632"/>
              <a:gd name="connsiteX7" fmla="*/ 5467862 w 5679126"/>
              <a:gd name="connsiteY7" fmla="*/ 1011632 h 1011632"/>
              <a:gd name="connsiteX8" fmla="*/ 3780166 w 5679126"/>
              <a:gd name="connsiteY8" fmla="*/ 1011632 h 1011632"/>
              <a:gd name="connsiteX9" fmla="*/ 3779316 w 5679126"/>
              <a:gd name="connsiteY9" fmla="*/ 1011262 h 1011632"/>
              <a:gd name="connsiteX10" fmla="*/ 0 w 5679126"/>
              <a:gd name="connsiteY10" fmla="*/ 1011262 h 101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79126" h="1011632">
                <a:moveTo>
                  <a:pt x="0" y="0"/>
                </a:moveTo>
                <a:lnTo>
                  <a:pt x="4061541" y="0"/>
                </a:lnTo>
                <a:lnTo>
                  <a:pt x="4061541" y="3023"/>
                </a:lnTo>
                <a:lnTo>
                  <a:pt x="4075916" y="3283"/>
                </a:lnTo>
                <a:cubicBezTo>
                  <a:pt x="4490841" y="17892"/>
                  <a:pt x="5180272" y="95588"/>
                  <a:pt x="5661229" y="403738"/>
                </a:cubicBezTo>
                <a:cubicBezTo>
                  <a:pt x="5678536" y="414772"/>
                  <a:pt x="5682649" y="424942"/>
                  <a:pt x="5676326" y="445245"/>
                </a:cubicBezTo>
                <a:cubicBezTo>
                  <a:pt x="5673291" y="454946"/>
                  <a:pt x="5502208" y="990212"/>
                  <a:pt x="5502208" y="990212"/>
                </a:cubicBezTo>
                <a:cubicBezTo>
                  <a:pt x="5495111" y="1010248"/>
                  <a:pt x="5483036" y="1011632"/>
                  <a:pt x="5467862" y="1011632"/>
                </a:cubicBezTo>
                <a:lnTo>
                  <a:pt x="3780166" y="1011632"/>
                </a:lnTo>
                <a:lnTo>
                  <a:pt x="3779316" y="1011262"/>
                </a:lnTo>
                <a:lnTo>
                  <a:pt x="0" y="10112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1260000" tIns="0" rIns="1656000" bIns="36000" anchor="ctr" anchorCtr="0">
            <a:noAutofit/>
          </a:bodyPr>
          <a:lstStyle>
            <a:lvl1pPr>
              <a:defRPr sz="1200">
                <a:solidFill>
                  <a:schemeClr val="tx2"/>
                </a:solidFill>
                <a:latin typeface="+mj-lt"/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Ga. </a:t>
            </a:r>
            <a:r>
              <a:rPr lang="fr-FR" err="1"/>
              <a:t>Ficipsandi</a:t>
            </a:r>
            <a:r>
              <a:rPr lang="fr-FR"/>
              <a:t> que </a:t>
            </a:r>
            <a:r>
              <a:rPr lang="fr-FR" err="1"/>
              <a:t>nusapel</a:t>
            </a:r>
            <a:r>
              <a:rPr lang="fr-FR"/>
              <a:t> et </a:t>
            </a:r>
            <a:r>
              <a:rPr lang="fr-FR" err="1"/>
              <a:t>apit</a:t>
            </a:r>
            <a:r>
              <a:rPr lang="fr-FR"/>
              <a:t> </a:t>
            </a:r>
            <a:r>
              <a:rPr lang="fr-FR" err="1"/>
              <a:t>latur</a:t>
            </a:r>
            <a:endParaRPr lang="fr-FR"/>
          </a:p>
          <a:p>
            <a:pPr lvl="0"/>
            <a:r>
              <a:rPr lang="fr-FR" err="1"/>
              <a:t>suntia</a:t>
            </a:r>
            <a:r>
              <a:rPr lang="fr-FR"/>
              <a:t> con </a:t>
            </a:r>
            <a:r>
              <a:rPr lang="fr-FR" err="1"/>
              <a:t>enis</a:t>
            </a:r>
            <a:r>
              <a:rPr lang="fr-FR"/>
              <a:t> </a:t>
            </a:r>
            <a:r>
              <a:rPr lang="fr-FR" err="1"/>
              <a:t>dolum</a:t>
            </a:r>
            <a:r>
              <a:rPr lang="fr-FR"/>
              <a:t> </a:t>
            </a:r>
            <a:r>
              <a:rPr lang="fr-FR" err="1"/>
              <a:t>volorum</a:t>
            </a:r>
            <a:r>
              <a:rPr lang="fr-FR"/>
              <a:t> </a:t>
            </a:r>
            <a:r>
              <a:rPr lang="fr-FR" err="1"/>
              <a:t>audant</a:t>
            </a:r>
            <a:endParaRPr lang="fr-FR"/>
          </a:p>
          <a:p>
            <a:pPr lvl="0"/>
            <a:r>
              <a:rPr lang="fr-FR" err="1"/>
              <a:t>quam</a:t>
            </a:r>
            <a:r>
              <a:rPr lang="fr-FR"/>
              <a:t> </a:t>
            </a:r>
            <a:r>
              <a:rPr lang="fr-FR" err="1"/>
              <a:t>cerovid</a:t>
            </a:r>
            <a:endParaRPr lang="fr-FR"/>
          </a:p>
        </p:txBody>
      </p:sp>
      <p:sp>
        <p:nvSpPr>
          <p:cNvPr id="40" name="Espace réservé du texte 14">
            <a:extLst>
              <a:ext uri="{FF2B5EF4-FFF2-40B4-BE49-F238E27FC236}">
                <a16:creationId xmlns:a16="http://schemas.microsoft.com/office/drawing/2014/main" id="{6C219E98-B91E-0D3C-EF77-25B85CB8B4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85900" y="4532533"/>
            <a:ext cx="927652" cy="462947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3000" b="1">
                <a:solidFill>
                  <a:schemeClr val="tx2"/>
                </a:solidFill>
                <a:latin typeface="+mj-lt"/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3"/>
            <a:r>
              <a:rPr lang="fr-FR"/>
              <a:t>11M</a:t>
            </a:r>
          </a:p>
        </p:txBody>
      </p:sp>
      <p:sp>
        <p:nvSpPr>
          <p:cNvPr id="41" name="Espace réservé de la date 40">
            <a:extLst>
              <a:ext uri="{FF2B5EF4-FFF2-40B4-BE49-F238E27FC236}">
                <a16:creationId xmlns:a16="http://schemas.microsoft.com/office/drawing/2014/main" id="{D4C73FF6-40B6-5621-127A-273307951060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5B6D1AD1-A6A9-4FD4-990E-10C13DD8D364}" type="datetime4">
              <a:rPr lang="fr-FR" noProof="0" smtClean="0"/>
              <a:t>6 octobre 2026</a:t>
            </a:fld>
            <a:endParaRPr lang="fr-FR" noProof="0"/>
          </a:p>
        </p:txBody>
      </p:sp>
      <p:sp>
        <p:nvSpPr>
          <p:cNvPr id="42" name="Espace réservé du pied de page 41">
            <a:extLst>
              <a:ext uri="{FF2B5EF4-FFF2-40B4-BE49-F238E27FC236}">
                <a16:creationId xmlns:a16="http://schemas.microsoft.com/office/drawing/2014/main" id="{35434AEB-F9FE-9363-B195-75D2742D7C9E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fr-FR"/>
              <a:t>SNCF Powerpoint Template</a:t>
            </a:r>
          </a:p>
        </p:txBody>
      </p:sp>
      <p:sp>
        <p:nvSpPr>
          <p:cNvPr id="43" name="Espace réservé du numéro de diapositive 42">
            <a:extLst>
              <a:ext uri="{FF2B5EF4-FFF2-40B4-BE49-F238E27FC236}">
                <a16:creationId xmlns:a16="http://schemas.microsoft.com/office/drawing/2014/main" id="{ADC7B2FB-4C0A-CFA1-3C3E-934C99E972EB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46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extes 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07A13E0-E413-8037-4B8C-03A1AA6458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8193" y="333241"/>
            <a:ext cx="10994707" cy="929935"/>
          </a:xfrm>
        </p:spPr>
        <p:txBody>
          <a:bodyPr/>
          <a:lstStyle>
            <a:lvl1pPr>
              <a:lnSpc>
                <a:spcPct val="101000"/>
              </a:lnSpc>
              <a:defRPr sz="2400">
                <a:solidFill>
                  <a:srgbClr val="00205B"/>
                </a:solidFill>
                <a:latin typeface="+mj-lt"/>
              </a:defRPr>
            </a:lvl1pPr>
            <a:lvl2pPr marL="0" indent="0">
              <a:lnSpc>
                <a:spcPct val="101000"/>
              </a:lnSpc>
              <a:buNone/>
              <a:defRPr sz="3600" b="1">
                <a:solidFill>
                  <a:srgbClr val="A1D6CA"/>
                </a:solidFill>
                <a:latin typeface="+mj-lt"/>
              </a:defRPr>
            </a:lvl2pPr>
          </a:lstStyle>
          <a:p>
            <a:pPr lvl="1"/>
            <a:r>
              <a:rPr lang="fr-FR"/>
              <a:t>Lorem ipsum</a:t>
            </a:r>
          </a:p>
          <a:p>
            <a:pPr lvl="0"/>
            <a:r>
              <a:rPr lang="fr-FR"/>
              <a:t>Sous-titre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C76E3911-6DBE-89A2-6D49-CF715AD26A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4161" y="2128520"/>
            <a:ext cx="2373540" cy="3541034"/>
          </a:xfrm>
        </p:spPr>
        <p:txBody>
          <a:bodyPr/>
          <a:lstStyle>
            <a:lvl1pPr algn="ctr">
              <a:defRPr sz="1400"/>
            </a:lvl1pPr>
            <a:lvl2pPr marL="0" indent="0" algn="ctr">
              <a:buNone/>
              <a:defRPr lang="fr-FR" sz="1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0" indent="0" algn="ctr">
              <a:buNone/>
              <a:defRPr sz="6000" b="1">
                <a:solidFill>
                  <a:srgbClr val="00205B"/>
                </a:solidFill>
                <a:latin typeface="+mj-lt"/>
              </a:defRPr>
            </a:lvl3pPr>
          </a:lstStyle>
          <a:p>
            <a:pPr lvl="2"/>
            <a:r>
              <a:rPr lang="fr-FR"/>
              <a:t>32M</a:t>
            </a:r>
          </a:p>
          <a:p>
            <a:pPr lvl="0"/>
            <a:endParaRPr lang="fr-FR"/>
          </a:p>
          <a:p>
            <a:pPr lvl="0"/>
            <a:endParaRPr lang="fr-FR"/>
          </a:p>
          <a:p>
            <a:pPr lvl="1"/>
            <a:r>
              <a:rPr lang="fr-FR" err="1"/>
              <a:t>Ducillab</a:t>
            </a:r>
            <a:r>
              <a:rPr lang="fr-FR"/>
              <a:t> </a:t>
            </a:r>
            <a:r>
              <a:rPr lang="fr-FR" err="1"/>
              <a:t>orporia</a:t>
            </a:r>
            <a:r>
              <a:rPr lang="fr-FR"/>
              <a:t> </a:t>
            </a:r>
            <a:r>
              <a:rPr lang="fr-FR" err="1"/>
              <a:t>conseque</a:t>
            </a:r>
            <a:r>
              <a:rPr lang="fr-FR"/>
              <a:t> et</a:t>
            </a:r>
          </a:p>
          <a:p>
            <a:pPr lvl="1"/>
            <a:r>
              <a:rPr lang="fr-FR" err="1"/>
              <a:t>lam</a:t>
            </a:r>
            <a:r>
              <a:rPr lang="fr-FR"/>
              <a:t> </a:t>
            </a:r>
            <a:r>
              <a:rPr lang="fr-FR" err="1"/>
              <a:t>repellorro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dolendent</a:t>
            </a:r>
            <a:endParaRPr lang="fr-FR"/>
          </a:p>
          <a:p>
            <a:pPr lvl="1"/>
            <a:r>
              <a:rPr lang="fr-FR"/>
              <a:t>qui </a:t>
            </a:r>
            <a:r>
              <a:rPr lang="fr-FR" err="1"/>
              <a:t>totas</a:t>
            </a:r>
            <a:r>
              <a:rPr lang="fr-FR"/>
              <a:t> </a:t>
            </a:r>
            <a:r>
              <a:rPr lang="fr-FR" err="1"/>
              <a:t>quae</a:t>
            </a:r>
            <a:r>
              <a:rPr lang="fr-FR"/>
              <a:t>.</a:t>
            </a:r>
          </a:p>
          <a:p>
            <a:pPr lvl="1"/>
            <a:endParaRPr lang="fr-FR"/>
          </a:p>
          <a:p>
            <a:pPr lvl="0"/>
            <a:r>
              <a:rPr lang="fr-FR" err="1"/>
              <a:t>aesequat</a:t>
            </a:r>
            <a:r>
              <a:rPr lang="fr-FR"/>
              <a:t> </a:t>
            </a:r>
            <a:r>
              <a:rPr lang="fr-FR" err="1"/>
              <a:t>eum</a:t>
            </a:r>
            <a:r>
              <a:rPr lang="fr-FR"/>
              <a:t> </a:t>
            </a:r>
            <a:r>
              <a:rPr lang="fr-FR" err="1"/>
              <a:t>ese</a:t>
            </a:r>
            <a:r>
              <a:rPr lang="fr-FR"/>
              <a:t> </a:t>
            </a: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most</a:t>
            </a:r>
            <a:endParaRPr lang="fr-FR"/>
          </a:p>
          <a:p>
            <a:pPr lvl="0"/>
            <a:r>
              <a:rPr lang="fr-FR"/>
              <a:t>que </a:t>
            </a:r>
            <a:r>
              <a:rPr lang="fr-FR" err="1"/>
              <a:t>inverferias</a:t>
            </a:r>
            <a:r>
              <a:rPr lang="fr-FR"/>
              <a:t> </a:t>
            </a:r>
            <a:r>
              <a:rPr lang="fr-FR" err="1"/>
              <a:t>molo</a:t>
            </a:r>
            <a:r>
              <a:rPr lang="fr-FR"/>
              <a:t> </a:t>
            </a:r>
            <a:r>
              <a:rPr lang="fr-FR" err="1"/>
              <a:t>eossum</a:t>
            </a:r>
            <a:endParaRPr lang="fr-FR"/>
          </a:p>
          <a:p>
            <a:pPr lvl="0"/>
            <a:r>
              <a:rPr lang="fr-FR" err="1"/>
              <a:t>quis</a:t>
            </a:r>
            <a:r>
              <a:rPr lang="fr-FR"/>
              <a:t> </a:t>
            </a:r>
            <a:r>
              <a:rPr lang="fr-FR" err="1"/>
              <a:t>minctate</a:t>
            </a:r>
            <a:r>
              <a:rPr lang="fr-FR"/>
              <a:t> </a:t>
            </a:r>
            <a:r>
              <a:rPr lang="fr-FR" err="1"/>
              <a:t>vid</a:t>
            </a:r>
            <a:r>
              <a:rPr lang="fr-FR"/>
              <a:t> ma </a:t>
            </a:r>
            <a:r>
              <a:rPr lang="fr-FR" err="1"/>
              <a:t>voloreri</a:t>
            </a:r>
            <a:r>
              <a:rPr lang="fr-FR"/>
              <a:t>-</a:t>
            </a:r>
          </a:p>
          <a:p>
            <a:pPr lvl="0"/>
            <a:r>
              <a:rPr lang="fr-FR"/>
              <a:t>tas et labo. Nam </a:t>
            </a:r>
            <a:r>
              <a:rPr lang="fr-FR" err="1"/>
              <a:t>aspellaccus</a:t>
            </a:r>
            <a:r>
              <a:rPr lang="fr-FR"/>
              <a:t>,</a:t>
            </a:r>
          </a:p>
          <a:p>
            <a:pPr lvl="0"/>
            <a:r>
              <a:rPr lang="fr-FR" err="1"/>
              <a:t>suntiora</a:t>
            </a:r>
            <a:r>
              <a:rPr lang="fr-FR"/>
              <a:t> non </a:t>
            </a:r>
            <a:r>
              <a:rPr lang="fr-FR" err="1"/>
              <a:t>rerum</a:t>
            </a:r>
            <a:endParaRPr lang="fr-FR"/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EE888D19-C050-1759-B083-7FF9B29B67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45388" y="2128520"/>
            <a:ext cx="2373540" cy="3541034"/>
          </a:xfrm>
        </p:spPr>
        <p:txBody>
          <a:bodyPr/>
          <a:lstStyle>
            <a:lvl1pPr algn="ctr">
              <a:defRPr sz="1400"/>
            </a:lvl1pPr>
            <a:lvl2pPr marL="0" indent="0" algn="ctr">
              <a:buNone/>
              <a:defRPr lang="fr-FR" sz="1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0" indent="0" algn="ctr">
              <a:buNone/>
              <a:defRPr sz="6000" b="1">
                <a:solidFill>
                  <a:srgbClr val="00205B"/>
                </a:solidFill>
                <a:latin typeface="+mj-lt"/>
              </a:defRPr>
            </a:lvl3pPr>
          </a:lstStyle>
          <a:p>
            <a:pPr lvl="2"/>
            <a:r>
              <a:rPr lang="fr-FR"/>
              <a:t>35M</a:t>
            </a:r>
          </a:p>
          <a:p>
            <a:pPr lvl="0"/>
            <a:endParaRPr lang="fr-FR"/>
          </a:p>
          <a:p>
            <a:pPr lvl="0"/>
            <a:endParaRPr lang="fr-FR"/>
          </a:p>
          <a:p>
            <a:pPr lvl="1"/>
            <a:r>
              <a:rPr lang="fr-FR" err="1"/>
              <a:t>Ducillab</a:t>
            </a:r>
            <a:r>
              <a:rPr lang="fr-FR"/>
              <a:t> </a:t>
            </a:r>
            <a:r>
              <a:rPr lang="fr-FR" err="1"/>
              <a:t>orporia</a:t>
            </a:r>
            <a:r>
              <a:rPr lang="fr-FR"/>
              <a:t> </a:t>
            </a:r>
            <a:r>
              <a:rPr lang="fr-FR" err="1"/>
              <a:t>conseque</a:t>
            </a:r>
            <a:r>
              <a:rPr lang="fr-FR"/>
              <a:t> et</a:t>
            </a:r>
          </a:p>
          <a:p>
            <a:pPr lvl="1"/>
            <a:r>
              <a:rPr lang="fr-FR" err="1"/>
              <a:t>lam</a:t>
            </a:r>
            <a:r>
              <a:rPr lang="fr-FR"/>
              <a:t> </a:t>
            </a:r>
            <a:r>
              <a:rPr lang="fr-FR" err="1"/>
              <a:t>repellorro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dolendent</a:t>
            </a:r>
            <a:endParaRPr lang="fr-FR"/>
          </a:p>
          <a:p>
            <a:pPr lvl="1"/>
            <a:r>
              <a:rPr lang="fr-FR"/>
              <a:t>qui </a:t>
            </a:r>
            <a:r>
              <a:rPr lang="fr-FR" err="1"/>
              <a:t>totas</a:t>
            </a:r>
            <a:r>
              <a:rPr lang="fr-FR"/>
              <a:t> </a:t>
            </a:r>
            <a:r>
              <a:rPr lang="fr-FR" err="1"/>
              <a:t>quae</a:t>
            </a:r>
            <a:r>
              <a:rPr lang="fr-FR"/>
              <a:t>.</a:t>
            </a:r>
          </a:p>
          <a:p>
            <a:pPr lvl="1"/>
            <a:endParaRPr lang="fr-FR"/>
          </a:p>
          <a:p>
            <a:pPr lvl="0"/>
            <a:r>
              <a:rPr lang="fr-FR" err="1"/>
              <a:t>aesequat</a:t>
            </a:r>
            <a:r>
              <a:rPr lang="fr-FR"/>
              <a:t> </a:t>
            </a:r>
            <a:r>
              <a:rPr lang="fr-FR" err="1"/>
              <a:t>eum</a:t>
            </a:r>
            <a:r>
              <a:rPr lang="fr-FR"/>
              <a:t> </a:t>
            </a:r>
            <a:r>
              <a:rPr lang="fr-FR" err="1"/>
              <a:t>ese</a:t>
            </a:r>
            <a:r>
              <a:rPr lang="fr-FR"/>
              <a:t> </a:t>
            </a: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most</a:t>
            </a:r>
            <a:endParaRPr lang="fr-FR"/>
          </a:p>
          <a:p>
            <a:pPr lvl="0"/>
            <a:r>
              <a:rPr lang="fr-FR"/>
              <a:t>que </a:t>
            </a:r>
            <a:r>
              <a:rPr lang="fr-FR" err="1"/>
              <a:t>inverferias</a:t>
            </a:r>
            <a:r>
              <a:rPr lang="fr-FR"/>
              <a:t> </a:t>
            </a:r>
            <a:r>
              <a:rPr lang="fr-FR" err="1"/>
              <a:t>molo</a:t>
            </a:r>
            <a:r>
              <a:rPr lang="fr-FR"/>
              <a:t> </a:t>
            </a:r>
            <a:r>
              <a:rPr lang="fr-FR" err="1"/>
              <a:t>eossum</a:t>
            </a:r>
            <a:endParaRPr lang="fr-FR"/>
          </a:p>
          <a:p>
            <a:pPr lvl="0"/>
            <a:r>
              <a:rPr lang="fr-FR" err="1"/>
              <a:t>quis</a:t>
            </a:r>
            <a:r>
              <a:rPr lang="fr-FR"/>
              <a:t> </a:t>
            </a:r>
            <a:r>
              <a:rPr lang="fr-FR" err="1"/>
              <a:t>minctate</a:t>
            </a:r>
            <a:r>
              <a:rPr lang="fr-FR"/>
              <a:t> </a:t>
            </a:r>
            <a:r>
              <a:rPr lang="fr-FR" err="1"/>
              <a:t>vid</a:t>
            </a:r>
            <a:r>
              <a:rPr lang="fr-FR"/>
              <a:t> ma </a:t>
            </a:r>
            <a:r>
              <a:rPr lang="fr-FR" err="1"/>
              <a:t>voloreri</a:t>
            </a:r>
            <a:r>
              <a:rPr lang="fr-FR"/>
              <a:t>-</a:t>
            </a:r>
          </a:p>
          <a:p>
            <a:pPr lvl="0"/>
            <a:r>
              <a:rPr lang="fr-FR"/>
              <a:t>tas et labo. Nam </a:t>
            </a:r>
            <a:r>
              <a:rPr lang="fr-FR" err="1"/>
              <a:t>aspellaccus</a:t>
            </a:r>
            <a:r>
              <a:rPr lang="fr-FR"/>
              <a:t>,</a:t>
            </a:r>
          </a:p>
          <a:p>
            <a:pPr lvl="0"/>
            <a:r>
              <a:rPr lang="fr-FR" err="1"/>
              <a:t>suntiora</a:t>
            </a:r>
            <a:r>
              <a:rPr lang="fr-FR"/>
              <a:t> non </a:t>
            </a:r>
            <a:r>
              <a:rPr lang="fr-FR" err="1"/>
              <a:t>rerum</a:t>
            </a:r>
            <a:endParaRPr lang="fr-FR"/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24DDB971-07F0-4946-0294-6A22070D9C3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76615" y="2128520"/>
            <a:ext cx="2373540" cy="3541034"/>
          </a:xfrm>
        </p:spPr>
        <p:txBody>
          <a:bodyPr/>
          <a:lstStyle>
            <a:lvl1pPr algn="ctr">
              <a:defRPr sz="1400"/>
            </a:lvl1pPr>
            <a:lvl2pPr marL="0" indent="0" algn="ctr">
              <a:buNone/>
              <a:defRPr lang="fr-FR" sz="1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0" indent="0" algn="ctr">
              <a:buNone/>
              <a:defRPr sz="6000" b="1">
                <a:solidFill>
                  <a:srgbClr val="00205B"/>
                </a:solidFill>
                <a:latin typeface="+mj-lt"/>
              </a:defRPr>
            </a:lvl3pPr>
          </a:lstStyle>
          <a:p>
            <a:pPr lvl="2"/>
            <a:r>
              <a:rPr lang="fr-FR"/>
              <a:t>42M</a:t>
            </a:r>
          </a:p>
          <a:p>
            <a:pPr lvl="0"/>
            <a:endParaRPr lang="fr-FR"/>
          </a:p>
          <a:p>
            <a:pPr lvl="0"/>
            <a:endParaRPr lang="fr-FR"/>
          </a:p>
          <a:p>
            <a:pPr lvl="1"/>
            <a:r>
              <a:rPr lang="fr-FR" err="1"/>
              <a:t>Ducillab</a:t>
            </a:r>
            <a:r>
              <a:rPr lang="fr-FR"/>
              <a:t> </a:t>
            </a:r>
            <a:r>
              <a:rPr lang="fr-FR" err="1"/>
              <a:t>orporia</a:t>
            </a:r>
            <a:r>
              <a:rPr lang="fr-FR"/>
              <a:t> </a:t>
            </a:r>
            <a:r>
              <a:rPr lang="fr-FR" err="1"/>
              <a:t>conseque</a:t>
            </a:r>
            <a:r>
              <a:rPr lang="fr-FR"/>
              <a:t> et</a:t>
            </a:r>
          </a:p>
          <a:p>
            <a:pPr lvl="1"/>
            <a:r>
              <a:rPr lang="fr-FR" err="1"/>
              <a:t>lam</a:t>
            </a:r>
            <a:r>
              <a:rPr lang="fr-FR"/>
              <a:t> </a:t>
            </a:r>
            <a:r>
              <a:rPr lang="fr-FR" err="1"/>
              <a:t>repellorro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dolendent</a:t>
            </a:r>
            <a:endParaRPr lang="fr-FR"/>
          </a:p>
          <a:p>
            <a:pPr lvl="1"/>
            <a:r>
              <a:rPr lang="fr-FR"/>
              <a:t>qui </a:t>
            </a:r>
            <a:r>
              <a:rPr lang="fr-FR" err="1"/>
              <a:t>totas</a:t>
            </a:r>
            <a:r>
              <a:rPr lang="fr-FR"/>
              <a:t> </a:t>
            </a:r>
            <a:r>
              <a:rPr lang="fr-FR" err="1"/>
              <a:t>quae</a:t>
            </a:r>
            <a:r>
              <a:rPr lang="fr-FR"/>
              <a:t>.</a:t>
            </a:r>
          </a:p>
          <a:p>
            <a:pPr lvl="1"/>
            <a:endParaRPr lang="fr-FR"/>
          </a:p>
          <a:p>
            <a:pPr lvl="0"/>
            <a:r>
              <a:rPr lang="fr-FR" err="1"/>
              <a:t>aesequat</a:t>
            </a:r>
            <a:r>
              <a:rPr lang="fr-FR"/>
              <a:t> </a:t>
            </a:r>
            <a:r>
              <a:rPr lang="fr-FR" err="1"/>
              <a:t>eum</a:t>
            </a:r>
            <a:r>
              <a:rPr lang="fr-FR"/>
              <a:t> </a:t>
            </a:r>
            <a:r>
              <a:rPr lang="fr-FR" err="1"/>
              <a:t>ese</a:t>
            </a:r>
            <a:r>
              <a:rPr lang="fr-FR"/>
              <a:t> </a:t>
            </a: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most</a:t>
            </a:r>
            <a:endParaRPr lang="fr-FR"/>
          </a:p>
          <a:p>
            <a:pPr lvl="0"/>
            <a:r>
              <a:rPr lang="fr-FR"/>
              <a:t>que </a:t>
            </a:r>
            <a:r>
              <a:rPr lang="fr-FR" err="1"/>
              <a:t>inverferias</a:t>
            </a:r>
            <a:r>
              <a:rPr lang="fr-FR"/>
              <a:t> </a:t>
            </a:r>
            <a:r>
              <a:rPr lang="fr-FR" err="1"/>
              <a:t>molo</a:t>
            </a:r>
            <a:r>
              <a:rPr lang="fr-FR"/>
              <a:t> </a:t>
            </a:r>
            <a:r>
              <a:rPr lang="fr-FR" err="1"/>
              <a:t>eossum</a:t>
            </a:r>
            <a:endParaRPr lang="fr-FR"/>
          </a:p>
          <a:p>
            <a:pPr lvl="0"/>
            <a:r>
              <a:rPr lang="fr-FR" err="1"/>
              <a:t>quis</a:t>
            </a:r>
            <a:r>
              <a:rPr lang="fr-FR"/>
              <a:t> </a:t>
            </a:r>
            <a:r>
              <a:rPr lang="fr-FR" err="1"/>
              <a:t>minctate</a:t>
            </a:r>
            <a:r>
              <a:rPr lang="fr-FR"/>
              <a:t> </a:t>
            </a:r>
            <a:r>
              <a:rPr lang="fr-FR" err="1"/>
              <a:t>vid</a:t>
            </a:r>
            <a:r>
              <a:rPr lang="fr-FR"/>
              <a:t> ma </a:t>
            </a:r>
            <a:r>
              <a:rPr lang="fr-FR" err="1"/>
              <a:t>voloreri</a:t>
            </a:r>
            <a:r>
              <a:rPr lang="fr-FR"/>
              <a:t>-</a:t>
            </a:r>
          </a:p>
          <a:p>
            <a:pPr lvl="0"/>
            <a:r>
              <a:rPr lang="fr-FR"/>
              <a:t>tas et labo. Nam </a:t>
            </a:r>
            <a:r>
              <a:rPr lang="fr-FR" err="1"/>
              <a:t>aspellaccus</a:t>
            </a:r>
            <a:r>
              <a:rPr lang="fr-FR"/>
              <a:t>,</a:t>
            </a:r>
          </a:p>
          <a:p>
            <a:pPr lvl="0"/>
            <a:r>
              <a:rPr lang="fr-FR" err="1"/>
              <a:t>suntiora</a:t>
            </a:r>
            <a:r>
              <a:rPr lang="fr-FR"/>
              <a:t> non </a:t>
            </a:r>
            <a:r>
              <a:rPr lang="fr-FR" err="1"/>
              <a:t>rerum</a:t>
            </a:r>
            <a:endParaRPr lang="fr-FR"/>
          </a:p>
        </p:txBody>
      </p:sp>
      <p:sp>
        <p:nvSpPr>
          <p:cNvPr id="14" name="Espace réservé du texte 7">
            <a:extLst>
              <a:ext uri="{FF2B5EF4-FFF2-40B4-BE49-F238E27FC236}">
                <a16:creationId xmlns:a16="http://schemas.microsoft.com/office/drawing/2014/main" id="{637E794F-310F-C072-B241-425DD22D10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07841" y="2128520"/>
            <a:ext cx="2373540" cy="3541034"/>
          </a:xfrm>
        </p:spPr>
        <p:txBody>
          <a:bodyPr/>
          <a:lstStyle>
            <a:lvl1pPr algn="ctr">
              <a:defRPr sz="1400"/>
            </a:lvl1pPr>
            <a:lvl2pPr marL="0" indent="0" algn="ctr">
              <a:buNone/>
              <a:defRPr lang="fr-FR" sz="1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0" indent="0" algn="ctr">
              <a:buNone/>
              <a:defRPr sz="6000" b="1">
                <a:solidFill>
                  <a:srgbClr val="00205B"/>
                </a:solidFill>
                <a:latin typeface="+mj-lt"/>
              </a:defRPr>
            </a:lvl3pPr>
          </a:lstStyle>
          <a:p>
            <a:pPr lvl="2"/>
            <a:r>
              <a:rPr lang="fr-FR"/>
              <a:t>23M</a:t>
            </a:r>
          </a:p>
          <a:p>
            <a:pPr lvl="0"/>
            <a:endParaRPr lang="fr-FR"/>
          </a:p>
          <a:p>
            <a:pPr lvl="0"/>
            <a:endParaRPr lang="fr-FR"/>
          </a:p>
          <a:p>
            <a:pPr lvl="1"/>
            <a:r>
              <a:rPr lang="fr-FR" err="1"/>
              <a:t>Ducillab</a:t>
            </a:r>
            <a:r>
              <a:rPr lang="fr-FR"/>
              <a:t> </a:t>
            </a:r>
            <a:r>
              <a:rPr lang="fr-FR" err="1"/>
              <a:t>orporia</a:t>
            </a:r>
            <a:r>
              <a:rPr lang="fr-FR"/>
              <a:t> </a:t>
            </a:r>
            <a:r>
              <a:rPr lang="fr-FR" err="1"/>
              <a:t>conseque</a:t>
            </a:r>
            <a:r>
              <a:rPr lang="fr-FR"/>
              <a:t> et</a:t>
            </a:r>
          </a:p>
          <a:p>
            <a:pPr lvl="1"/>
            <a:r>
              <a:rPr lang="fr-FR" err="1"/>
              <a:t>lam</a:t>
            </a:r>
            <a:r>
              <a:rPr lang="fr-FR"/>
              <a:t> </a:t>
            </a:r>
            <a:r>
              <a:rPr lang="fr-FR" err="1"/>
              <a:t>repellorro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dolendent</a:t>
            </a:r>
            <a:endParaRPr lang="fr-FR"/>
          </a:p>
          <a:p>
            <a:pPr lvl="1"/>
            <a:r>
              <a:rPr lang="fr-FR"/>
              <a:t>qui </a:t>
            </a:r>
            <a:r>
              <a:rPr lang="fr-FR" err="1"/>
              <a:t>totas</a:t>
            </a:r>
            <a:r>
              <a:rPr lang="fr-FR"/>
              <a:t> </a:t>
            </a:r>
            <a:r>
              <a:rPr lang="fr-FR" err="1"/>
              <a:t>quae</a:t>
            </a:r>
            <a:r>
              <a:rPr lang="fr-FR"/>
              <a:t>.</a:t>
            </a:r>
          </a:p>
          <a:p>
            <a:pPr lvl="1"/>
            <a:endParaRPr lang="fr-FR"/>
          </a:p>
          <a:p>
            <a:pPr lvl="0"/>
            <a:r>
              <a:rPr lang="fr-FR" err="1"/>
              <a:t>aesequat</a:t>
            </a:r>
            <a:r>
              <a:rPr lang="fr-FR"/>
              <a:t> </a:t>
            </a:r>
            <a:r>
              <a:rPr lang="fr-FR" err="1"/>
              <a:t>eum</a:t>
            </a:r>
            <a:r>
              <a:rPr lang="fr-FR"/>
              <a:t> </a:t>
            </a:r>
            <a:r>
              <a:rPr lang="fr-FR" err="1"/>
              <a:t>ese</a:t>
            </a:r>
            <a:r>
              <a:rPr lang="fr-FR"/>
              <a:t> </a:t>
            </a: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most</a:t>
            </a:r>
            <a:endParaRPr lang="fr-FR"/>
          </a:p>
          <a:p>
            <a:pPr lvl="0"/>
            <a:r>
              <a:rPr lang="fr-FR"/>
              <a:t>que </a:t>
            </a:r>
            <a:r>
              <a:rPr lang="fr-FR" err="1"/>
              <a:t>inverferias</a:t>
            </a:r>
            <a:r>
              <a:rPr lang="fr-FR"/>
              <a:t> </a:t>
            </a:r>
            <a:r>
              <a:rPr lang="fr-FR" err="1"/>
              <a:t>molo</a:t>
            </a:r>
            <a:r>
              <a:rPr lang="fr-FR"/>
              <a:t> </a:t>
            </a:r>
            <a:r>
              <a:rPr lang="fr-FR" err="1"/>
              <a:t>eossum</a:t>
            </a:r>
            <a:endParaRPr lang="fr-FR"/>
          </a:p>
          <a:p>
            <a:pPr lvl="0"/>
            <a:r>
              <a:rPr lang="fr-FR" err="1"/>
              <a:t>quis</a:t>
            </a:r>
            <a:r>
              <a:rPr lang="fr-FR"/>
              <a:t> </a:t>
            </a:r>
            <a:r>
              <a:rPr lang="fr-FR" err="1"/>
              <a:t>minctate</a:t>
            </a:r>
            <a:r>
              <a:rPr lang="fr-FR"/>
              <a:t> </a:t>
            </a:r>
            <a:r>
              <a:rPr lang="fr-FR" err="1"/>
              <a:t>vid</a:t>
            </a:r>
            <a:r>
              <a:rPr lang="fr-FR"/>
              <a:t> ma </a:t>
            </a:r>
            <a:r>
              <a:rPr lang="fr-FR" err="1"/>
              <a:t>voloreri</a:t>
            </a:r>
            <a:r>
              <a:rPr lang="fr-FR"/>
              <a:t>-</a:t>
            </a:r>
          </a:p>
          <a:p>
            <a:pPr lvl="0"/>
            <a:r>
              <a:rPr lang="fr-FR"/>
              <a:t>tas et labo. Nam </a:t>
            </a:r>
            <a:r>
              <a:rPr lang="fr-FR" err="1"/>
              <a:t>aspellaccus</a:t>
            </a:r>
            <a:r>
              <a:rPr lang="fr-FR"/>
              <a:t>,</a:t>
            </a:r>
          </a:p>
          <a:p>
            <a:pPr lvl="0"/>
            <a:r>
              <a:rPr lang="fr-FR" err="1"/>
              <a:t>suntiora</a:t>
            </a:r>
            <a:r>
              <a:rPr lang="fr-FR"/>
              <a:t> non </a:t>
            </a:r>
            <a:r>
              <a:rPr lang="fr-FR" err="1"/>
              <a:t>rerum</a:t>
            </a:r>
            <a:endParaRPr lang="fr-FR"/>
          </a:p>
        </p:txBody>
      </p:sp>
      <p:sp>
        <p:nvSpPr>
          <p:cNvPr id="26" name="Espace réservé de la date 25">
            <a:extLst>
              <a:ext uri="{FF2B5EF4-FFF2-40B4-BE49-F238E27FC236}">
                <a16:creationId xmlns:a16="http://schemas.microsoft.com/office/drawing/2014/main" id="{0881E234-098B-1268-A32B-ABDE9160D22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0EE39A5-9735-4866-8335-6754BD72BD6F}" type="datetime4">
              <a:rPr lang="fr-FR" noProof="0" smtClean="0"/>
              <a:t>6 octobre 2026</a:t>
            </a:fld>
            <a:endParaRPr lang="fr-FR" noProof="0"/>
          </a:p>
        </p:txBody>
      </p:sp>
      <p:sp>
        <p:nvSpPr>
          <p:cNvPr id="27" name="Espace réservé du pied de page 26">
            <a:extLst>
              <a:ext uri="{FF2B5EF4-FFF2-40B4-BE49-F238E27FC236}">
                <a16:creationId xmlns:a16="http://schemas.microsoft.com/office/drawing/2014/main" id="{83D663AE-C8BC-D835-3D14-1CA0082EFBB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fr-FR"/>
              <a:t>SNCF Powerpoint Template</a:t>
            </a:r>
          </a:p>
        </p:txBody>
      </p:sp>
      <p:sp>
        <p:nvSpPr>
          <p:cNvPr id="28" name="Espace réservé du numéro de diapositive 27">
            <a:extLst>
              <a:ext uri="{FF2B5EF4-FFF2-40B4-BE49-F238E27FC236}">
                <a16:creationId xmlns:a16="http://schemas.microsoft.com/office/drawing/2014/main" id="{1ABD1CBC-6902-4F73-6043-27FEB44044D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B54B0F7-55DD-40D6-B7F4-70B586885C0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0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ers - 2 Columns_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D4DBDE4-CACB-4001-90D2-85C7219E72E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038" y="1233488"/>
            <a:ext cx="5616575" cy="50752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44425" dir="5400000" algn="ctr" rotWithShape="0">
              <a:srgbClr val="000000">
                <a:alpha val="0"/>
              </a:srgbClr>
            </a:outerShdw>
          </a:effectLst>
        </p:spPr>
        <p:txBody>
          <a:bodyPr anchor="ctr"/>
          <a:lstStyle>
            <a:lvl1pPr marL="0" indent="0" algn="ctr">
              <a:buNone/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865A29A-0AC3-A7FD-0C04-F000EBB75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48FBF59-E90B-5681-D53D-6FCC7932BEA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altLang="ja-JP"/>
              <a:t>© Hitachi Rail Limited 2024. All rights reserved.</a:t>
            </a:r>
            <a:endParaRPr lang="en-US" altLang="ja-JP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CD292D1-0098-E598-B401-A37261B68B1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D5A2AE7-DD7B-40D6-95B5-BB379B136F09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24CCC226-4DBD-1AE2-C5AF-049877540D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7041" y="1233488"/>
            <a:ext cx="5704921" cy="50752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51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7" pos="189">
          <p15:clr>
            <a:srgbClr val="C35EA4"/>
          </p15:clr>
        </p15:guide>
        <p15:guide id="8" pos="7491">
          <p15:clr>
            <a:srgbClr val="C35EA4"/>
          </p15:clr>
        </p15:guide>
        <p15:guide id="9" orient="horz" pos="777">
          <p15:clr>
            <a:srgbClr val="C35EA4"/>
          </p15:clr>
        </p15:guide>
        <p15:guide id="10" orient="horz" pos="3974">
          <p15:clr>
            <a:srgbClr val="C35EA4"/>
          </p15:clr>
        </p15:guide>
        <p15:guide id="11" pos="3727">
          <p15:clr>
            <a:srgbClr val="C35EA4"/>
          </p15:clr>
        </p15:guide>
        <p15:guide id="12" pos="3953">
          <p15:clr>
            <a:srgbClr val="C35E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D2E5E14-87F3-4146-BEA1-238F2DD27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7B35F3-1ED2-BE4F-B38B-FBE5225F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9119F8-E562-5D49-8C06-266CA75559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E4073-A13A-8A47-B7F9-C7F29E555A2F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9B497D-4725-FE4F-AE4B-65FF52BE8D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718500-17FF-E64B-98C8-FA7D6C0802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2A993-71E1-0848-BA8B-1B340951EDE6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F8C4F2-4D06-5B0F-BAD0-F61CDD880C3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1049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8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Interne SNCF Réseau</a:t>
            </a:r>
          </a:p>
        </p:txBody>
      </p:sp>
    </p:spTree>
    <p:extLst>
      <p:ext uri="{BB962C8B-B14F-4D97-AF65-F5344CB8AC3E}">
        <p14:creationId xmlns:p14="http://schemas.microsoft.com/office/powerpoint/2010/main" val="720584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0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2618090-9C8A-EE3C-A798-672E90D6F6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792"/>
            <a:ext cx="12192000" cy="6850742"/>
          </a:xfrm>
          <a:prstGeom prst="rect">
            <a:avLst/>
          </a:prstGeom>
        </p:spPr>
      </p:pic>
      <p:pic>
        <p:nvPicPr>
          <p:cNvPr id="5" name="Image 4" descr="Une image contenant texte, capture d’écran, logo, Graphique&#10;&#10;Description générée automatiquement">
            <a:extLst>
              <a:ext uri="{FF2B5EF4-FFF2-40B4-BE49-F238E27FC236}">
                <a16:creationId xmlns:a16="http://schemas.microsoft.com/office/drawing/2014/main" id="{0AF74FEE-E04E-4425-BE51-EC4286A7AA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11" t="32366" r="26092" b="34090"/>
          <a:stretch/>
        </p:blipFill>
        <p:spPr>
          <a:xfrm>
            <a:off x="3750262" y="1260756"/>
            <a:ext cx="4691475" cy="18700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6D61395-C304-78E1-3CD4-5A26E7409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331" y="5843465"/>
            <a:ext cx="1104900" cy="50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8F727AD-42B6-B1CD-C330-1815532ECDCA}"/>
              </a:ext>
            </a:extLst>
          </p:cNvPr>
          <p:cNvSpPr/>
          <p:nvPr/>
        </p:nvSpPr>
        <p:spPr>
          <a:xfrm>
            <a:off x="1676449" y="5955139"/>
            <a:ext cx="3099206" cy="461665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r>
              <a:rPr lang="fr-FR" sz="1200" b="0" i="0" u="none" strike="noStrike" err="1">
                <a:solidFill>
                  <a:schemeClr val="bg1"/>
                </a:solidFill>
                <a:effectLst/>
                <a:latin typeface="+mj-lt"/>
              </a:rPr>
              <a:t>Funded</a:t>
            </a:r>
            <a:r>
              <a:rPr lang="fr-FR" sz="1200" b="0" i="0" u="none" strike="noStrike">
                <a:solidFill>
                  <a:schemeClr val="bg1"/>
                </a:solidFill>
                <a:effectLst/>
                <a:latin typeface="+mj-lt"/>
              </a:rPr>
              <a:t> by the </a:t>
            </a:r>
            <a:r>
              <a:rPr lang="fr-FR" sz="1200" b="0" i="0" u="none" strike="noStrike" err="1">
                <a:solidFill>
                  <a:schemeClr val="bg1"/>
                </a:solidFill>
                <a:effectLst/>
                <a:latin typeface="+mj-lt"/>
              </a:rPr>
              <a:t>European</a:t>
            </a:r>
            <a:r>
              <a:rPr lang="fr-FR" sz="1200" b="0" i="0" u="none" strike="noStrike">
                <a:solidFill>
                  <a:schemeClr val="bg1"/>
                </a:solidFill>
                <a:effectLst/>
                <a:latin typeface="+mj-lt"/>
              </a:rPr>
              <a:t> Union </a:t>
            </a:r>
            <a:r>
              <a:rPr lang="fr-FR" sz="1200" b="0" i="0" u="none" strike="noStrike" err="1">
                <a:solidFill>
                  <a:schemeClr val="bg1"/>
                </a:solidFill>
                <a:effectLst/>
                <a:latin typeface="+mj-lt"/>
              </a:rPr>
              <a:t>under</a:t>
            </a:r>
            <a:r>
              <a:rPr lang="fr-FR" sz="1200" b="0" i="0" u="none" strike="noStrike">
                <a:solidFill>
                  <a:schemeClr val="bg1"/>
                </a:solidFill>
                <a:effectLst/>
                <a:latin typeface="+mj-lt"/>
              </a:rPr>
              <a:t> the Grant Agreement n°101129493</a:t>
            </a:r>
          </a:p>
        </p:txBody>
      </p:sp>
    </p:spTree>
    <p:extLst>
      <p:ext uri="{BB962C8B-B14F-4D97-AF65-F5344CB8AC3E}">
        <p14:creationId xmlns:p14="http://schemas.microsoft.com/office/powerpoint/2010/main" val="1220899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89F1561-15F6-478B-411A-DE1109285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2AC7ADD-E73A-7C5B-06D0-6CF09AF7A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697" y="153252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rgbClr val="4FA38B"/>
                </a:solidFill>
                <a:latin typeface="Calibri" panose="020F0502020204030204" pitchFamily="34" charset="0"/>
                <a:ea typeface="+mn-ea"/>
                <a:cs typeface="+mn-cs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224366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14EDBB-B249-A2C0-ECA0-E71905C64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EC0E9C09-FD54-A529-C85F-51DF6DF32E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0723472"/>
              </p:ext>
            </p:extLst>
          </p:nvPr>
        </p:nvGraphicFramePr>
        <p:xfrm>
          <a:off x="3914078" y="225915"/>
          <a:ext cx="7689335" cy="6403665"/>
        </p:xfrm>
        <a:graphic>
          <a:graphicData uri="http://schemas.openxmlformats.org/drawingml/2006/table">
            <a:tbl>
              <a:tblPr firstRow="1">
                <a:tableStyleId>{93296810-A885-4BE3-A3E7-6D5BEEA58F35}</a:tableStyleId>
              </a:tblPr>
              <a:tblGrid>
                <a:gridCol w="2077866">
                  <a:extLst>
                    <a:ext uri="{9D8B030D-6E8A-4147-A177-3AD203B41FA5}">
                      <a16:colId xmlns:a16="http://schemas.microsoft.com/office/drawing/2014/main" val="3273900698"/>
                    </a:ext>
                  </a:extLst>
                </a:gridCol>
                <a:gridCol w="2722297">
                  <a:extLst>
                    <a:ext uri="{9D8B030D-6E8A-4147-A177-3AD203B41FA5}">
                      <a16:colId xmlns:a16="http://schemas.microsoft.com/office/drawing/2014/main" val="2954437955"/>
                    </a:ext>
                  </a:extLst>
                </a:gridCol>
                <a:gridCol w="2889172">
                  <a:extLst>
                    <a:ext uri="{9D8B030D-6E8A-4147-A177-3AD203B41FA5}">
                      <a16:colId xmlns:a16="http://schemas.microsoft.com/office/drawing/2014/main" val="1460801504"/>
                    </a:ext>
                  </a:extLst>
                </a:gridCol>
              </a:tblGrid>
              <a:tr h="212863"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FR" sz="900">
                          <a:effectLst/>
                        </a:rPr>
                        <a:t>Schedule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FR" sz="900">
                          <a:effectLst/>
                        </a:rPr>
                        <a:t>Topic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FR" sz="900">
                          <a:effectLst/>
                        </a:rPr>
                        <a:t>Speaker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13664345"/>
                  </a:ext>
                </a:extLst>
              </a:tr>
              <a:tr h="349436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08:30 - 09:00</a:t>
                      </a:r>
                      <a:endParaRPr lang="fr-FR" sz="1800" b="0">
                        <a:effectLst/>
                      </a:endParaRPr>
                    </a:p>
                  </a:txBody>
                  <a:tcPr marL="55898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Registration and welcome coffee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4039926082"/>
                  </a:ext>
                </a:extLst>
              </a:tr>
              <a:tr h="346947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09:00 - 09:20</a:t>
                      </a:r>
                      <a:endParaRPr lang="fr-FR" sz="1800" b="0">
                        <a:effectLst/>
                      </a:endParaRPr>
                    </a:p>
                  </a:txBody>
                  <a:tcPr marL="55898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Welcome speech and introduction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SNCF Réseau / Hitachi GTS</a:t>
                      </a:r>
                      <a:endParaRPr lang="fr-FR" sz="1800">
                        <a:effectLst/>
                      </a:endParaRPr>
                    </a:p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Pierre LE CORRE / Christophe VITRY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2764456237"/>
                  </a:ext>
                </a:extLst>
              </a:tr>
              <a:tr h="332150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09:20 - 09:40</a:t>
                      </a:r>
                      <a:endParaRPr lang="fr-FR" sz="1800" b="0">
                        <a:effectLst/>
                      </a:endParaRPr>
                    </a:p>
                  </a:txBody>
                  <a:tcPr marL="55898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Interest of FRMCS for the railway sector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EY – Rik NEIRYNCK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1752782598"/>
                  </a:ext>
                </a:extLst>
              </a:tr>
              <a:tr h="346947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9:40 - 10:00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NTN communication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ERJU / 6G SNS</a:t>
                      </a:r>
                      <a:endParaRPr lang="fr-FR" sz="1800">
                        <a:effectLst/>
                      </a:endParaRPr>
                    </a:p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Léa PATIES / Oana RADU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2209800106"/>
                  </a:ext>
                </a:extLst>
              </a:tr>
              <a:tr h="349436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10:00 - 10:20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Coffee break (30')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3697588583"/>
                  </a:ext>
                </a:extLst>
              </a:tr>
              <a:tr h="207593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10:20 - 10:50</a:t>
                      </a:r>
                      <a:endParaRPr lang="fr-FR" sz="1800" b="0">
                        <a:effectLst/>
                      </a:endParaRPr>
                    </a:p>
                  </a:txBody>
                  <a:tcPr marL="55898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Industrial SatCom evolution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EUTELSAT – Drew BRANDY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4062456858"/>
                  </a:ext>
                </a:extLst>
              </a:tr>
              <a:tr h="207593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10:50 - 11:10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IRIS2 - European action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DG DEFIS – Giuditta MONTESANTI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1670676490"/>
                  </a:ext>
                </a:extLst>
              </a:tr>
              <a:tr h="1331305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11:10 - 12:00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Roundtable </a:t>
                      </a:r>
                      <a:endParaRPr lang="fr-FR" sz="1800">
                        <a:effectLst/>
                      </a:endParaRPr>
                    </a:p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- </a:t>
                      </a:r>
                      <a:endParaRPr lang="fr-FR" sz="1800">
                        <a:effectLst/>
                      </a:endParaRPr>
                    </a:p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Opportunity of SatCom for critical rail services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UIC – Guillaume GACH</a:t>
                      </a:r>
                      <a:endParaRPr lang="fr-FR" sz="1800">
                        <a:effectLst/>
                      </a:endParaRPr>
                    </a:p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Hitachi GTS – Andrew HUNTER</a:t>
                      </a:r>
                      <a:br>
                        <a:rPr lang="fr-FR" sz="900">
                          <a:effectLst/>
                        </a:rPr>
                      </a:br>
                      <a:r>
                        <a:rPr lang="fr-FR" sz="900">
                          <a:effectLst/>
                        </a:rPr>
                        <a:t> Danmarks Tekniske Universitet – Lars DITTMANN</a:t>
                      </a:r>
                      <a:br>
                        <a:rPr lang="fr-FR" sz="900">
                          <a:effectLst/>
                        </a:rPr>
                      </a:br>
                      <a:r>
                        <a:rPr lang="fr-FR" sz="900">
                          <a:effectLst/>
                        </a:rPr>
                        <a:t> DLR – Benjamin BARTH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1033959538"/>
                  </a:ext>
                </a:extLst>
              </a:tr>
              <a:tr h="349436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EUSPA - EU SATCOM WG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EUSPA – Daniel LOPOUR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202626874"/>
                  </a:ext>
                </a:extLst>
              </a:tr>
              <a:tr h="349436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12:00 - 14:00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Lunch / Visit of the Hitachi GTS showroom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1016761884"/>
                  </a:ext>
                </a:extLst>
              </a:tr>
              <a:tr h="207593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14:00</a:t>
                      </a:r>
                      <a:endParaRPr lang="fr-FR" sz="1800" b="0">
                        <a:effectLst/>
                      </a:endParaRPr>
                    </a:p>
                  </a:txBody>
                  <a:tcPr marL="55898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Reminder of S5LECT use case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S5LECT team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2625490081"/>
                  </a:ext>
                </a:extLst>
              </a:tr>
              <a:tr h="349436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 b="0">
                        <a:effectLst/>
                      </a:endParaRPr>
                    </a:p>
                  </a:txBody>
                  <a:tcPr marL="55898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Data acquisition compaign and results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4124550603"/>
                  </a:ext>
                </a:extLst>
              </a:tr>
              <a:tr h="349436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 b="0">
                        <a:effectLst/>
                      </a:endParaRPr>
                    </a:p>
                  </a:txBody>
                  <a:tcPr marL="55898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Coffee break (20')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3690670117"/>
                  </a:ext>
                </a:extLst>
              </a:tr>
              <a:tr h="349436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 b="0">
                        <a:effectLst/>
                      </a:endParaRPr>
                    </a:p>
                  </a:txBody>
                  <a:tcPr marL="55898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S5LECT Lab demonstration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3371044564"/>
                  </a:ext>
                </a:extLst>
              </a:tr>
              <a:tr h="349436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 b="0">
                        <a:effectLst/>
                      </a:endParaRPr>
                    </a:p>
                  </a:txBody>
                  <a:tcPr marL="55898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Project conclusion and perspective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1800">
                          <a:effectLst/>
                        </a:rPr>
                        <a:t> 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1398335900"/>
                  </a:ext>
                </a:extLst>
              </a:tr>
              <a:tr h="207593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17:00</a:t>
                      </a:r>
                      <a:endParaRPr lang="fr-FR" sz="1800" b="0">
                        <a:effectLst/>
                      </a:endParaRPr>
                    </a:p>
                  </a:txBody>
                  <a:tcPr marL="55898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Closing speech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EUSPA / SNCF Réseau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2166170487"/>
                  </a:ext>
                </a:extLst>
              </a:tr>
              <a:tr h="207593"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17:00 - 19:00</a:t>
                      </a:r>
                      <a:endParaRPr lang="fr-FR" sz="1800" b="0">
                        <a:effectLst/>
                      </a:endParaRPr>
                    </a:p>
                  </a:txBody>
                  <a:tcPr marL="55898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>
                          <a:effectLst/>
                        </a:rPr>
                        <a:t>Consortium meeting - Official final review</a:t>
                      </a:r>
                      <a:endParaRPr lang="fr-FR" sz="1800" b="0">
                        <a:effectLst/>
                      </a:endParaRPr>
                    </a:p>
                  </a:txBody>
                  <a:tcPr marL="9316" marR="9316" marT="9316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83333"/>
                        </a:lnSpc>
                        <a:buNone/>
                      </a:pPr>
                      <a:r>
                        <a:rPr lang="fr-FR" sz="900" dirty="0">
                          <a:effectLst/>
                        </a:rPr>
                        <a:t>Not open to public audience</a:t>
                      </a:r>
                      <a:endParaRPr lang="fr-FR" sz="1800" b="0" dirty="0">
                        <a:effectLst/>
                      </a:endParaRPr>
                    </a:p>
                  </a:txBody>
                  <a:tcPr marL="9316" marR="9316" marT="9316" marB="0" anchor="ctr"/>
                </a:tc>
                <a:extLst>
                  <a:ext uri="{0D108BD9-81ED-4DB2-BD59-A6C34878D82A}">
                    <a16:rowId xmlns:a16="http://schemas.microsoft.com/office/drawing/2014/main" val="1839892983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1EC9F20A-D2D5-C4BE-DB26-29ED30B8EA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934" r="30934"/>
          <a:stretch/>
        </p:blipFill>
        <p:spPr>
          <a:xfrm>
            <a:off x="465923" y="1014748"/>
            <a:ext cx="2738424" cy="482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1224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081EC-F320-BB1A-03BB-BB55B5916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C23809-6F78-4D7C-F047-8F55AC5A8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err="1">
                <a:solidFill>
                  <a:srgbClr val="4FA38B"/>
                </a:solidFill>
                <a:latin typeface="Calibri" panose="020F0502020204030204" pitchFamily="34" charset="0"/>
                <a:ea typeface="+mn-ea"/>
                <a:cs typeface="+mn-cs"/>
              </a:rPr>
              <a:t>Context</a:t>
            </a:r>
            <a:endParaRPr lang="fr-FR" b="1">
              <a:solidFill>
                <a:srgbClr val="4FA38B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ADF5D1-60EA-268D-16C6-755E0195F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1228"/>
            <a:ext cx="10515600" cy="3661839"/>
          </a:xfrm>
          <a:ln>
            <a:solidFill>
              <a:srgbClr val="031D76">
                <a:alpha val="92000"/>
              </a:srgb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360000" bIns="252000">
            <a:normAutofit/>
          </a:bodyPr>
          <a:lstStyle/>
          <a:p>
            <a:pPr marL="0" indent="0" algn="just">
              <a:buNone/>
            </a:pP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The S5LECT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project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has been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submitted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to a EUSPA Call: </a:t>
            </a:r>
            <a:r>
              <a:rPr lang="fr-FR" sz="2000" b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HORIZON-EUSPA-2022-SPACE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. </a:t>
            </a:r>
          </a:p>
          <a:p>
            <a:pPr marL="0" indent="0" algn="just">
              <a:buNone/>
            </a:pPr>
            <a:endParaRPr lang="fr-FR" sz="20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b="1" err="1">
                <a:solidFill>
                  <a:srgbClr val="005D8B"/>
                </a:solidFill>
                <a:latin typeface="Calibri" panose="020F0502020204030204"/>
              </a:rPr>
              <a:t>Purpose</a:t>
            </a:r>
            <a:r>
              <a:rPr lang="fr-FR" sz="2000" b="1">
                <a:solidFill>
                  <a:srgbClr val="005D8B"/>
                </a:solidFill>
                <a:latin typeface="Calibri" panose="020F0502020204030204"/>
              </a:rPr>
              <a:t> : </a:t>
            </a:r>
          </a:p>
          <a:p>
            <a:pPr marL="457200" lvl="1" indent="0">
              <a:buNone/>
            </a:pP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Supporting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the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creation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of commercial solutions for the EU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space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downstream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sector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. </a:t>
            </a:r>
          </a:p>
          <a:p>
            <a:pPr marL="0" indent="0">
              <a:buNone/>
            </a:pPr>
            <a:endParaRPr lang="fr-FR" sz="20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b="1">
                <a:solidFill>
                  <a:srgbClr val="005D8B"/>
                </a:solidFill>
                <a:latin typeface="Calibri" panose="020F0502020204030204"/>
              </a:rPr>
              <a:t>Topic description : GOVSATCOM (« </a:t>
            </a:r>
            <a:r>
              <a:rPr lang="fr-FR" sz="2000" b="1" err="1">
                <a:solidFill>
                  <a:srgbClr val="005D8B"/>
                </a:solidFill>
                <a:latin typeface="Calibri" panose="020F0502020204030204"/>
              </a:rPr>
              <a:t>Research</a:t>
            </a:r>
            <a:r>
              <a:rPr lang="fr-FR" sz="2000" b="1">
                <a:solidFill>
                  <a:srgbClr val="005D8B"/>
                </a:solidFill>
                <a:latin typeface="Calibri" panose="020F0502020204030204"/>
              </a:rPr>
              <a:t> and Innovation Actions », RIA) :</a:t>
            </a:r>
          </a:p>
          <a:p>
            <a:pPr marL="457200" lvl="1" indent="0">
              <a:buNone/>
            </a:pP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Aims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to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provide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safe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and efficient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means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of communication to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critical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safety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and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security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missions and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operations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managed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by the EU and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its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</a:t>
            </a:r>
            <a:r>
              <a:rPr lang="fr-FR" sz="200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Member</a:t>
            </a:r>
            <a:r>
              <a:rPr lang="fr-FR"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States. </a:t>
            </a:r>
          </a:p>
          <a:p>
            <a:pPr marL="0" indent="0" algn="just">
              <a:buNone/>
            </a:pPr>
            <a:endParaRPr lang="fr-FR"/>
          </a:p>
        </p:txBody>
      </p:sp>
      <p:pic>
        <p:nvPicPr>
          <p:cNvPr id="4" name="Picture 2" descr="GOVSATCOM | EU Agency for the Space Programme">
            <a:extLst>
              <a:ext uri="{FF2B5EF4-FFF2-40B4-BE49-F238E27FC236}">
                <a16:creationId xmlns:a16="http://schemas.microsoft.com/office/drawing/2014/main" id="{910BC24C-4BB4-949E-BCD8-E1BA61AF2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5039" y="1696139"/>
            <a:ext cx="1494040" cy="64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181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lipse 18">
            <a:extLst>
              <a:ext uri="{FF2B5EF4-FFF2-40B4-BE49-F238E27FC236}">
                <a16:creationId xmlns:a16="http://schemas.microsoft.com/office/drawing/2014/main" id="{3687961C-5F99-DC0E-87B1-4D084A62D87A}"/>
              </a:ext>
            </a:extLst>
          </p:cNvPr>
          <p:cNvSpPr/>
          <p:nvPr/>
        </p:nvSpPr>
        <p:spPr>
          <a:xfrm>
            <a:off x="619760" y="1636226"/>
            <a:ext cx="4013200" cy="4012974"/>
          </a:xfrm>
          <a:prstGeom prst="ellipse">
            <a:avLst/>
          </a:prstGeom>
          <a:noFill/>
          <a:ln w="19050"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D9A2FA2-EF82-0B4C-9CFD-03F8317179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8193" y="333241"/>
            <a:ext cx="10994707" cy="1302985"/>
          </a:xfrm>
        </p:spPr>
        <p:txBody>
          <a:bodyPr/>
          <a:lstStyle/>
          <a:p>
            <a:pPr lvl="1"/>
            <a:r>
              <a:rPr lang="fr-FR" sz="4400">
                <a:solidFill>
                  <a:srgbClr val="4FA38B"/>
                </a:solidFill>
                <a:latin typeface="Calibri" panose="020F0502020204030204" pitchFamily="34" charset="0"/>
              </a:rPr>
              <a:t>Key information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EB377186-73FE-8E42-A1B2-3C4FE003D0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755795" y="1473528"/>
            <a:ext cx="5877329" cy="1011632"/>
          </a:xfrm>
          <a:prstGeom prst="roundRect">
            <a:avLst/>
          </a:prstGeom>
          <a:solidFill>
            <a:srgbClr val="4FA38B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marL="0" indent="0" algn="just">
              <a:buNone/>
            </a:pPr>
            <a:r>
              <a:rPr lang="fr-FR" sz="1400" dirty="0" err="1">
                <a:solidFill>
                  <a:schemeClr val="bg1"/>
                </a:solidFill>
              </a:rPr>
              <a:t>Experimenting</a:t>
            </a:r>
            <a:r>
              <a:rPr lang="fr-FR" sz="1400" dirty="0">
                <a:solidFill>
                  <a:schemeClr val="bg1"/>
                </a:solidFill>
              </a:rPr>
              <a:t> a solution for </a:t>
            </a:r>
            <a:r>
              <a:rPr lang="fr-FR" sz="1400" dirty="0" err="1">
                <a:solidFill>
                  <a:schemeClr val="bg1"/>
                </a:solidFill>
              </a:rPr>
              <a:t>seamless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err="1">
                <a:solidFill>
                  <a:schemeClr val="bg1"/>
                </a:solidFill>
              </a:rPr>
              <a:t>handover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err="1">
                <a:solidFill>
                  <a:schemeClr val="bg1"/>
                </a:solidFill>
              </a:rPr>
              <a:t>between</a:t>
            </a:r>
            <a:r>
              <a:rPr lang="fr-FR" sz="1400" dirty="0">
                <a:solidFill>
                  <a:schemeClr val="bg1"/>
                </a:solidFill>
              </a:rPr>
              <a:t> 5G </a:t>
            </a:r>
            <a:r>
              <a:rPr lang="fr-FR" sz="1400" dirty="0" err="1">
                <a:solidFill>
                  <a:schemeClr val="bg1"/>
                </a:solidFill>
              </a:rPr>
              <a:t>terrestrial</a:t>
            </a:r>
            <a:r>
              <a:rPr lang="fr-FR" sz="1400" dirty="0">
                <a:solidFill>
                  <a:schemeClr val="bg1"/>
                </a:solidFill>
              </a:rPr>
              <a:t> networks, satellite </a:t>
            </a:r>
            <a:r>
              <a:rPr lang="fr-FR" sz="1400" dirty="0" err="1">
                <a:solidFill>
                  <a:schemeClr val="bg1"/>
                </a:solidFill>
              </a:rPr>
              <a:t>link</a:t>
            </a:r>
            <a:r>
              <a:rPr lang="fr-FR" sz="1400" dirty="0">
                <a:solidFill>
                  <a:schemeClr val="bg1"/>
                </a:solidFill>
              </a:rPr>
              <a:t> and GSM-R communication system.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B8065BB-B776-2F45-97EC-9DE2822FB1D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755795" y="2700481"/>
            <a:ext cx="5877329" cy="1011632"/>
          </a:xfrm>
          <a:prstGeom prst="roundRect">
            <a:avLst/>
          </a:prstGeom>
          <a:solidFill>
            <a:srgbClr val="005D8B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fr-FR" sz="1400">
                <a:solidFill>
                  <a:schemeClr val="bg1"/>
                </a:solidFill>
              </a:rPr>
              <a:t>€ 1 938 382,50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6DF3E4-1CAA-E240-83B6-BB6E9BF6BBF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58396" y="3053250"/>
            <a:ext cx="927652" cy="240643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1371600" lvl="3" indent="0">
              <a:buNone/>
            </a:pPr>
            <a:r>
              <a:rPr lang="fr-FR" sz="1600" err="1"/>
              <a:t>dget</a:t>
            </a:r>
            <a:endParaRPr lang="en-US" err="1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545F948-E20A-5A4C-8501-983B0519002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739921" y="3927434"/>
            <a:ext cx="5877329" cy="1011632"/>
          </a:xfrm>
          <a:prstGeom prst="roundRect">
            <a:avLst/>
          </a:prstGeom>
          <a:solidFill>
            <a:srgbClr val="0088B3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fr-FR" sz="1400">
                <a:solidFill>
                  <a:schemeClr val="bg1"/>
                </a:solidFill>
              </a:rPr>
              <a:t>30 months</a:t>
            </a:r>
          </a:p>
          <a:p>
            <a:pPr marL="0" indent="0">
              <a:buNone/>
            </a:pPr>
            <a:r>
              <a:rPr lang="fr-FR" sz="1400">
                <a:solidFill>
                  <a:schemeClr val="bg1"/>
                </a:solidFill>
              </a:rPr>
              <a:t>Starting date  : 01/03/2024</a:t>
            </a:r>
            <a:endParaRPr lang="fr-FR" sz="1400">
              <a:solidFill>
                <a:schemeClr val="bg1"/>
              </a:solidFill>
              <a:ea typeface="Calibri Light"/>
              <a:cs typeface="Calibri Light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676898DD-8E88-7748-BD29-4A36F79F469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958396" y="4329656"/>
            <a:ext cx="927652" cy="240643"/>
          </a:xfrm>
        </p:spPr>
        <p:txBody>
          <a:bodyPr>
            <a:normAutofit fontScale="25000" lnSpcReduction="20000"/>
          </a:bodyPr>
          <a:lstStyle/>
          <a:p>
            <a:pPr lvl="3"/>
            <a:r>
              <a:rPr lang="fr-FR" sz="1600"/>
              <a:t>Duration</a:t>
            </a:r>
          </a:p>
        </p:txBody>
      </p:sp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4C01DC28-7ED7-C982-81A3-A84A97A2CF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9628389"/>
              </p:ext>
            </p:extLst>
          </p:nvPr>
        </p:nvGraphicFramePr>
        <p:xfrm>
          <a:off x="-551235" y="1581648"/>
          <a:ext cx="6530002" cy="4353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2" name="Picture 2" descr="Socio CEIT - Basque Country Mobility and Logistics Cluster">
            <a:extLst>
              <a:ext uri="{FF2B5EF4-FFF2-40B4-BE49-F238E27FC236}">
                <a16:creationId xmlns:a16="http://schemas.microsoft.com/office/drawing/2014/main" id="{F54771A3-C8BD-A7FA-BAED-D905C62582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30" b="36083"/>
          <a:stretch/>
        </p:blipFill>
        <p:spPr bwMode="auto">
          <a:xfrm>
            <a:off x="3786259" y="2435813"/>
            <a:ext cx="987615" cy="57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Accueil - RAILENIUM">
            <a:extLst>
              <a:ext uri="{FF2B5EF4-FFF2-40B4-BE49-F238E27FC236}">
                <a16:creationId xmlns:a16="http://schemas.microsoft.com/office/drawing/2014/main" id="{FC383816-8ACD-A1D0-17C5-384347D79F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84" b="28433"/>
          <a:stretch/>
        </p:blipFill>
        <p:spPr bwMode="auto">
          <a:xfrm>
            <a:off x="119652" y="2490266"/>
            <a:ext cx="1771097" cy="46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RadioLabs | ESA Space4rail">
            <a:extLst>
              <a:ext uri="{FF2B5EF4-FFF2-40B4-BE49-F238E27FC236}">
                <a16:creationId xmlns:a16="http://schemas.microsoft.com/office/drawing/2014/main" id="{585F36F6-5749-E64A-BC84-03B68FEC1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680257"/>
            <a:ext cx="1481212" cy="54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2A03FF78-F5EF-23B5-D89D-0F14F23BC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792" y="1245713"/>
            <a:ext cx="1211594" cy="85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itachi Logo : histoire, signification de l'emblème">
            <a:extLst>
              <a:ext uri="{FF2B5EF4-FFF2-40B4-BE49-F238E27FC236}">
                <a16:creationId xmlns:a16="http://schemas.microsoft.com/office/drawing/2014/main" id="{132A12E9-F39E-C289-A29A-618510EFB0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6881"/>
          <a:stretch/>
        </p:blipFill>
        <p:spPr bwMode="auto">
          <a:xfrm>
            <a:off x="368483" y="4509685"/>
            <a:ext cx="1955090" cy="58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4763ACF-8CCD-382E-9E4E-DB79E3985D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63696" y="1844804"/>
            <a:ext cx="1038226" cy="46294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b="1" dirty="0">
                <a:solidFill>
                  <a:schemeClr val="bg1"/>
                </a:solidFill>
              </a:rPr>
              <a:t>Objectives</a:t>
            </a:r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1B7EA205-5526-9702-2C5D-0815668BDB85}"/>
              </a:ext>
            </a:extLst>
          </p:cNvPr>
          <p:cNvSpPr txBox="1">
            <a:spLocks/>
          </p:cNvSpPr>
          <p:nvPr/>
        </p:nvSpPr>
        <p:spPr>
          <a:xfrm>
            <a:off x="5900662" y="4338825"/>
            <a:ext cx="1038226" cy="4629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>
                <a:solidFill>
                  <a:schemeClr val="bg1"/>
                </a:solidFill>
              </a:rPr>
              <a:t>Duration</a:t>
            </a:r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F9A2674-8DA0-C9D0-B8C0-20121B456D3F}"/>
              </a:ext>
            </a:extLst>
          </p:cNvPr>
          <p:cNvSpPr txBox="1">
            <a:spLocks/>
          </p:cNvSpPr>
          <p:nvPr/>
        </p:nvSpPr>
        <p:spPr>
          <a:xfrm>
            <a:off x="5900662" y="3053250"/>
            <a:ext cx="1038226" cy="4629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>
                <a:solidFill>
                  <a:schemeClr val="bg1"/>
                </a:solidFill>
              </a:rPr>
              <a:t>Budget</a:t>
            </a:r>
          </a:p>
        </p:txBody>
      </p:sp>
      <p:sp>
        <p:nvSpPr>
          <p:cNvPr id="6" name="Espace réservé du texte 10">
            <a:extLst>
              <a:ext uri="{FF2B5EF4-FFF2-40B4-BE49-F238E27FC236}">
                <a16:creationId xmlns:a16="http://schemas.microsoft.com/office/drawing/2014/main" id="{1FDB8404-CE62-CA99-9E5B-25FEA42DC990}"/>
              </a:ext>
            </a:extLst>
          </p:cNvPr>
          <p:cNvSpPr txBox="1">
            <a:spLocks/>
          </p:cNvSpPr>
          <p:nvPr/>
        </p:nvSpPr>
        <p:spPr>
          <a:xfrm>
            <a:off x="5739920" y="5152724"/>
            <a:ext cx="5877329" cy="1011632"/>
          </a:xfrm>
          <a:prstGeom prst="roundRect">
            <a:avLst/>
          </a:prstGeom>
          <a:solidFill>
            <a:srgbClr val="031D76">
              <a:alpha val="50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1260000" tIns="0" rIns="1656000" bIns="36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>
                <a:solidFill>
                  <a:schemeClr val="bg1"/>
                </a:solidFill>
              </a:rPr>
              <a:t>Project start : 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400">
                <a:solidFill>
                  <a:schemeClr val="bg1"/>
                </a:solidFill>
              </a:rPr>
              <a:t>Expected by project end : 4</a:t>
            </a:r>
            <a:endParaRPr lang="fr-FR" sz="1400">
              <a:solidFill>
                <a:schemeClr val="bg1"/>
              </a:solidFill>
              <a:ea typeface="Calibri Light"/>
              <a:cs typeface="Calibri Light"/>
            </a:endParaRPr>
          </a:p>
        </p:txBody>
      </p:sp>
      <p:sp>
        <p:nvSpPr>
          <p:cNvPr id="8" name="Espace réservé du texte 13">
            <a:extLst>
              <a:ext uri="{FF2B5EF4-FFF2-40B4-BE49-F238E27FC236}">
                <a16:creationId xmlns:a16="http://schemas.microsoft.com/office/drawing/2014/main" id="{20D454B7-8174-2680-B86C-C2637B8181ED}"/>
              </a:ext>
            </a:extLst>
          </p:cNvPr>
          <p:cNvSpPr txBox="1">
            <a:spLocks/>
          </p:cNvSpPr>
          <p:nvPr/>
        </p:nvSpPr>
        <p:spPr>
          <a:xfrm>
            <a:off x="5958396" y="5525448"/>
            <a:ext cx="1038226" cy="4629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>
                <a:solidFill>
                  <a:schemeClr val="bg1"/>
                </a:solidFill>
              </a:rPr>
              <a:t>TRL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88D584A-ED11-26D2-8757-35BDB4FF3B6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72042" y="3189069"/>
            <a:ext cx="2682545" cy="101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67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57C241C-8E4C-6C42-A650-960D43792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8193" y="333241"/>
            <a:ext cx="10994707" cy="1293624"/>
          </a:xfrm>
        </p:spPr>
        <p:txBody>
          <a:bodyPr/>
          <a:lstStyle/>
          <a:p>
            <a:pPr lvl="1"/>
            <a:r>
              <a:rPr lang="fr-FR" sz="4400">
                <a:solidFill>
                  <a:srgbClr val="4FA38B"/>
                </a:solidFill>
                <a:latin typeface="Calibri" panose="020F0502020204030204" pitchFamily="34" charset="0"/>
              </a:rPr>
              <a:t>Objectives of the </a:t>
            </a:r>
            <a:r>
              <a:rPr lang="fr-FR" sz="4400" err="1">
                <a:solidFill>
                  <a:srgbClr val="4FA38B"/>
                </a:solidFill>
                <a:latin typeface="Calibri" panose="020F0502020204030204" pitchFamily="34" charset="0"/>
              </a:rPr>
              <a:t>project</a:t>
            </a:r>
            <a:endParaRPr lang="fr-FR" sz="4400">
              <a:solidFill>
                <a:srgbClr val="4FA38B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3" name="Diagramme 32">
            <a:extLst>
              <a:ext uri="{FF2B5EF4-FFF2-40B4-BE49-F238E27FC236}">
                <a16:creationId xmlns:a16="http://schemas.microsoft.com/office/drawing/2014/main" id="{DEAF2DB4-3E9E-6FA3-DA8A-4C428ED594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0921898"/>
              </p:ext>
            </p:extLst>
          </p:nvPr>
        </p:nvGraphicFramePr>
        <p:xfrm>
          <a:off x="331057" y="1284514"/>
          <a:ext cx="11441843" cy="5071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112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14E6029-58F3-0B68-793D-9D66DB703F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269508"/>
            <a:ext cx="12202091" cy="685800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2828D05-46AE-6F80-C4C6-70D2600EBE34}"/>
              </a:ext>
            </a:extLst>
          </p:cNvPr>
          <p:cNvSpPr txBox="1"/>
          <p:nvPr/>
        </p:nvSpPr>
        <p:spPr>
          <a:xfrm>
            <a:off x="3051209" y="3590663"/>
            <a:ext cx="6102416" cy="499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  <a:spcAft>
                <a:spcPts val="600"/>
              </a:spcAft>
            </a:pPr>
            <a:r>
              <a:rPr lang="fr-FR" sz="7200" b="1">
                <a:solidFill>
                  <a:srgbClr val="005D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fr-FR" sz="7200" b="1">
              <a:solidFill>
                <a:srgbClr val="005D8B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8503A3-8B2A-37D2-3F57-F3612B873EA3}"/>
              </a:ext>
            </a:extLst>
          </p:cNvPr>
          <p:cNvSpPr/>
          <p:nvPr/>
        </p:nvSpPr>
        <p:spPr>
          <a:xfrm>
            <a:off x="7447013" y="6187510"/>
            <a:ext cx="903779" cy="400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EBCE21-AA27-2170-BC0B-6B0BBE1065C2}"/>
              </a:ext>
            </a:extLst>
          </p:cNvPr>
          <p:cNvSpPr/>
          <p:nvPr/>
        </p:nvSpPr>
        <p:spPr>
          <a:xfrm>
            <a:off x="9355147" y="6187510"/>
            <a:ext cx="342306" cy="400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4" descr="Hitachi Logo : histoire, signification de l'emblème">
            <a:extLst>
              <a:ext uri="{FF2B5EF4-FFF2-40B4-BE49-F238E27FC236}">
                <a16:creationId xmlns:a16="http://schemas.microsoft.com/office/drawing/2014/main" id="{4E682345-601A-4FFB-C0E8-9B9FB08AAE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6881"/>
          <a:stretch/>
        </p:blipFill>
        <p:spPr bwMode="auto">
          <a:xfrm>
            <a:off x="7470200" y="6211576"/>
            <a:ext cx="903779" cy="270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ocio CEIT - Basque Country Mobility and Logistics Cluster">
            <a:extLst>
              <a:ext uri="{FF2B5EF4-FFF2-40B4-BE49-F238E27FC236}">
                <a16:creationId xmlns:a16="http://schemas.microsoft.com/office/drawing/2014/main" id="{AFE4B7E2-F21C-EB1C-9452-065EA07AD5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30" b="36083"/>
          <a:stretch/>
        </p:blipFill>
        <p:spPr bwMode="auto">
          <a:xfrm>
            <a:off x="9356022" y="6270385"/>
            <a:ext cx="365493" cy="21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98CAB0A-260A-A0D4-B6C0-9D6B54199FEB}"/>
              </a:ext>
            </a:extLst>
          </p:cNvPr>
          <p:cNvSpPr/>
          <p:nvPr/>
        </p:nvSpPr>
        <p:spPr>
          <a:xfrm>
            <a:off x="5650527" y="6222574"/>
            <a:ext cx="903779" cy="400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085170EE-E5AF-C8EF-9246-1CB7FA9D7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85" y="6310158"/>
            <a:ext cx="443473" cy="31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0629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01FBBBF5EB444285984C183E000BBC" ma:contentTypeVersion="23" ma:contentTypeDescription="Crée un document." ma:contentTypeScope="" ma:versionID="1e61346710037bd97705cdda802bb34c">
  <xsd:schema xmlns:xsd="http://www.w3.org/2001/XMLSchema" xmlns:xs="http://www.w3.org/2001/XMLSchema" xmlns:p="http://schemas.microsoft.com/office/2006/metadata/properties" xmlns:ns2="08b3c242-5989-4a94-9354-1d5aaa07787d" xmlns:ns3="e4168550-1974-46cd-bc9d-a64050c098fa" targetNamespace="http://schemas.microsoft.com/office/2006/metadata/properties" ma:root="true" ma:fieldsID="dce9887173e9384572f1ed94f8a92b54" ns2:_="" ns3:_="">
    <xsd:import namespace="08b3c242-5989-4a94-9354-1d5aaa07787d"/>
    <xsd:import namespace="e4168550-1974-46cd-bc9d-a64050c098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Dateetheur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3c242-5989-4a94-9354-1d5aaa0778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a387468c-d866-40b1-9620-2cb3d2fdff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Dateetheure" ma:index="23" nillable="true" ma:displayName="Date et heure" ma:format="DateTime" ma:internalName="Dateetheure">
      <xsd:simpleType>
        <xsd:restriction base="dms:DateTim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168550-1974-46cd-bc9d-a64050c098f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e5f83b0-a362-4200-a67a-63bec5363c56}" ma:internalName="TaxCatchAll" ma:showField="CatchAllData" ma:web="e4168550-1974-46cd-bc9d-a64050c098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8b3c242-5989-4a94-9354-1d5aaa07787d">
      <Terms xmlns="http://schemas.microsoft.com/office/infopath/2007/PartnerControls"/>
    </lcf76f155ced4ddcb4097134ff3c332f>
    <TaxCatchAll xmlns="e4168550-1974-46cd-bc9d-a64050c098fa" xsi:nil="true"/>
    <Dateetheure xmlns="08b3c242-5989-4a94-9354-1d5aaa07787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B7ABF2-95C6-4AD0-B360-6079B0F54210}"/>
</file>

<file path=customXml/itemProps2.xml><?xml version="1.0" encoding="utf-8"?>
<ds:datastoreItem xmlns:ds="http://schemas.openxmlformats.org/officeDocument/2006/customXml" ds:itemID="{F4313F0C-0240-4E30-97B5-96CD1560EDCF}">
  <ds:schemaRefs>
    <ds:schemaRef ds:uri="http://schemas.microsoft.com/office/2006/documentManagement/types"/>
    <ds:schemaRef ds:uri="5f2670ea-77ee-4f5c-97a3-5d258655e251"/>
    <ds:schemaRef ds:uri="http://purl.org/dc/terms/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DEE940A-927C-47EF-9473-776460BBDF2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450</Words>
  <Application>Microsoft Macintosh PowerPoint</Application>
  <PresentationFormat>Grand écran</PresentationFormat>
  <Paragraphs>91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Wingdings</vt:lpstr>
      <vt:lpstr>Thème Office</vt:lpstr>
      <vt:lpstr>Présentation PowerPoint</vt:lpstr>
      <vt:lpstr>WELCOME</vt:lpstr>
      <vt:lpstr>Présentation PowerPoint</vt:lpstr>
      <vt:lpstr>Context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lorant blin</dc:creator>
  <cp:lastModifiedBy>LE CORRE Pierre (SNCF RESEAU / DIRECTION GENERALE OPI / DG OPI DTEL I&amp;S IGINF-AS)</cp:lastModifiedBy>
  <cp:revision>2</cp:revision>
  <dcterms:created xsi:type="dcterms:W3CDTF">2020-05-04T13:57:32Z</dcterms:created>
  <dcterms:modified xsi:type="dcterms:W3CDTF">2026-10-06T12:20:48Z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0x010100A201FBBBF5EB444285984C183E000BBC</vt:lpwstr>
  </property>
  <property fmtid="{D5CDD505-2E9C-101B-9397-08002B2CF9AE}" pid="3" name="MediaServiceImageTags">
    <vt:lpwstr/>
  </property>
  <property fmtid="{D5CDD505-2E9C-101B-9397-08002B2CF9AE}" pid="4" name="MSIP_Label_67cce88e-ba6c-4072-9a4d-8f9e28d4554f_ContentBits">
    <vt:lpwstr>2</vt:lpwstr>
  </property>
  <property fmtid="{D5CDD505-2E9C-101B-9397-08002B2CF9AE}" pid="5" name="MSIP_Label_67cce88e-ba6c-4072-9a4d-8f9e28d4554f_ActionId">
    <vt:lpwstr>9607109d-7190-4264-a353-a18f0e26c068</vt:lpwstr>
  </property>
  <property fmtid="{D5CDD505-2E9C-101B-9397-08002B2CF9AE}" pid="6" name="MSIP_Label_67cce88e-ba6c-4072-9a4d-8f9e28d4554f_SetDate">
    <vt:lpwstr>2025-03-25T15:03:28Z</vt:lpwstr>
  </property>
  <property fmtid="{D5CDD505-2E9C-101B-9397-08002B2CF9AE}" pid="7" name="MSIP_Label_67cce88e-ba6c-4072-9a4d-8f9e28d4554f_Enabled">
    <vt:lpwstr>true</vt:lpwstr>
  </property>
  <property fmtid="{D5CDD505-2E9C-101B-9397-08002B2CF9AE}" pid="8" name="MSIP_Label_67cce88e-ba6c-4072-9a4d-8f9e28d4554f_Tag">
    <vt:lpwstr>50, 3, 0, 1</vt:lpwstr>
  </property>
  <property fmtid="{D5CDD505-2E9C-101B-9397-08002B2CF9AE}" pid="9" name="ClassificationContentMarkingFooterText">
    <vt:lpwstr>Interne SNCF Réseau</vt:lpwstr>
  </property>
  <property fmtid="{D5CDD505-2E9C-101B-9397-08002B2CF9AE}" pid="10" name="MSIP_Label_67cce88e-ba6c-4072-9a4d-8f9e28d4554f_Method">
    <vt:lpwstr>Standard</vt:lpwstr>
  </property>
  <property fmtid="{D5CDD505-2E9C-101B-9397-08002B2CF9AE}" pid="11" name="MSIP_Label_67cce88e-ba6c-4072-9a4d-8f9e28d4554f_Name">
    <vt:lpwstr>Interne - SNCF Réseau</vt:lpwstr>
  </property>
  <property fmtid="{D5CDD505-2E9C-101B-9397-08002B2CF9AE}" pid="12" name="MSIP_Label_67cce88e-ba6c-4072-9a4d-8f9e28d4554f_SiteId">
    <vt:lpwstr>4a7c8238-5799-4b16-9fc6-9ad8fce5a7d9</vt:lpwstr>
  </property>
  <property fmtid="{D5CDD505-2E9C-101B-9397-08002B2CF9AE}" pid="13" name="ClassificationContentMarkingFooterLocations">
    <vt:lpwstr>Thème Office:8</vt:lpwstr>
  </property>
  <property fmtid="{D5CDD505-2E9C-101B-9397-08002B2CF9AE}" pid="14" name="xd_ProgID">
    <vt:lpwstr/>
  </property>
  <property fmtid="{D5CDD505-2E9C-101B-9397-08002B2CF9AE}" pid="15" name="_SourceUrl">
    <vt:lpwstr/>
  </property>
  <property fmtid="{D5CDD505-2E9C-101B-9397-08002B2CF9AE}" pid="16" name="_SharedFileIndex">
    <vt:lpwstr/>
  </property>
  <property fmtid="{D5CDD505-2E9C-101B-9397-08002B2CF9AE}" pid="17" name="ComplianceAssetId">
    <vt:lpwstr/>
  </property>
  <property fmtid="{D5CDD505-2E9C-101B-9397-08002B2CF9AE}" pid="18" name="TemplateUrl">
    <vt:lpwstr/>
  </property>
  <property fmtid="{D5CDD505-2E9C-101B-9397-08002B2CF9AE}" pid="19" name="_ExtendedDescription">
    <vt:lpwstr/>
  </property>
  <property fmtid="{D5CDD505-2E9C-101B-9397-08002B2CF9AE}" pid="20" name="TriggerFlowInfo">
    <vt:lpwstr/>
  </property>
  <property fmtid="{D5CDD505-2E9C-101B-9397-08002B2CF9AE}" pid="21" name="xd_Signature">
    <vt:bool>false</vt:bool>
  </property>
</Properties>
</file>